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9" r:id="rId4"/>
    <p:sldMasterId id="2147484024" r:id="rId5"/>
    <p:sldMasterId id="2147484040" r:id="rId6"/>
  </p:sldMasterIdLst>
  <p:notesMasterIdLst>
    <p:notesMasterId r:id="rId22"/>
  </p:notesMasterIdLst>
  <p:sldIdLst>
    <p:sldId id="618" r:id="rId7"/>
    <p:sldId id="619" r:id="rId8"/>
    <p:sldId id="324" r:id="rId9"/>
    <p:sldId id="592" r:id="rId10"/>
    <p:sldId id="614" r:id="rId11"/>
    <p:sldId id="617" r:id="rId12"/>
    <p:sldId id="594" r:id="rId13"/>
    <p:sldId id="611" r:id="rId14"/>
    <p:sldId id="577" r:id="rId15"/>
    <p:sldId id="578" r:id="rId16"/>
    <p:sldId id="579" r:id="rId17"/>
    <p:sldId id="580" r:id="rId18"/>
    <p:sldId id="616" r:id="rId19"/>
    <p:sldId id="434" r:id="rId20"/>
    <p:sldId id="620" r:id="rId21"/>
  </p:sldIdLst>
  <p:sldSz cx="9144000" cy="5143500" type="screen16x9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F31241-BB9C-3C4D-9D28-95F31B2A680B}">
          <p14:sldIdLst>
            <p14:sldId id="618"/>
            <p14:sldId id="619"/>
            <p14:sldId id="324"/>
          </p14:sldIdLst>
        </p14:section>
        <p14:section name="AWS IoT, Greengrass, ML" id="{BCAC0C5F-09DF-4201-950F-66F82CAFF17F}">
          <p14:sldIdLst>
            <p14:sldId id="592"/>
            <p14:sldId id="614"/>
            <p14:sldId id="617"/>
          </p14:sldIdLst>
        </p14:section>
        <p14:section name="ML use cases and benefits" id="{481CC0F3-2B4F-4DD4-B563-9C59EE854B46}">
          <p14:sldIdLst>
            <p14:sldId id="594"/>
            <p14:sldId id="611"/>
          </p14:sldIdLst>
        </p14:section>
        <p14:section name="GG ML Inference" id="{0E1ABEB2-9C36-4D3E-8AD4-7DDD284AD7A8}">
          <p14:sldIdLst>
            <p14:sldId id="577"/>
            <p14:sldId id="578"/>
            <p14:sldId id="579"/>
            <p14:sldId id="580"/>
            <p14:sldId id="616"/>
            <p14:sldId id="434"/>
            <p14:sldId id="6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  <p:cmAuthor id="2" name="Calder Thami" initials="CT" lastIdx="7" clrIdx="2">
    <p:extLst/>
  </p:cmAuthor>
  <p:cmAuthor id="3" name="Alyssa Jones" initials="AJ" lastIdx="3" clrIdx="3">
    <p:extLst/>
  </p:cmAuthor>
  <p:cmAuthor id="4" name="Caitlyn Ryan" initials="CR" lastIdx="6" clrIdx="4">
    <p:extLst/>
  </p:cmAuthor>
  <p:cmAuthor id="5" name="Auri Mathisen" initials="AM" lastIdx="3" clrIdx="5">
    <p:extLst>
      <p:ext uri="{19B8F6BF-5375-455C-9EA6-DF929625EA0E}">
        <p15:presenceInfo xmlns:p15="http://schemas.microsoft.com/office/powerpoint/2012/main" userId="S-1-5-21-383413107-1061881802-891584314-12534" providerId="AD"/>
      </p:ext>
    </p:extLst>
  </p:cmAuthor>
  <p:cmAuthor id="6" name="Brittany Hart" initials="BH" lastIdx="2" clrIdx="6">
    <p:extLst>
      <p:ext uri="{19B8F6BF-5375-455C-9EA6-DF929625EA0E}">
        <p15:presenceInfo xmlns:p15="http://schemas.microsoft.com/office/powerpoint/2012/main" userId="S-1-5-21-383413107-1061881802-891584314-100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7D7"/>
    <a:srgbClr val="00B0F0"/>
    <a:srgbClr val="FF9600"/>
    <a:srgbClr val="CFECF4"/>
    <a:srgbClr val="FFE6C1"/>
    <a:srgbClr val="192850"/>
    <a:srgbClr val="0432FF"/>
    <a:srgbClr val="0171C5"/>
    <a:srgbClr val="0FA1C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8" autoAdjust="0"/>
    <p:restoredTop sz="75128" autoAdjust="0"/>
  </p:normalViewPr>
  <p:slideViewPr>
    <p:cSldViewPr snapToGrid="0" showGuides="1">
      <p:cViewPr varScale="1">
        <p:scale>
          <a:sx n="99" d="100"/>
          <a:sy n="99" d="100"/>
        </p:scale>
        <p:origin x="1560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7/28/18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u-central-1.console.aws.amazon.com/iot/home?region=eu-central-1#/tes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700" dirty="0"/>
              <a:t>This is a subset of this deck: https://collaborate-</a:t>
            </a:r>
            <a:r>
              <a:rPr lang="en-US" sz="700" dirty="0" err="1"/>
              <a:t>corp.amazon.com</a:t>
            </a:r>
            <a:r>
              <a:rPr lang="en-US" sz="700" dirty="0"/>
              <a:t>/</a:t>
            </a:r>
            <a:r>
              <a:rPr lang="en-US" sz="700" dirty="0" err="1"/>
              <a:t>nuxeo</a:t>
            </a:r>
            <a:r>
              <a:rPr lang="en-US" sz="700" dirty="0"/>
              <a:t>/</a:t>
            </a:r>
            <a:r>
              <a:rPr lang="en-US" sz="700" dirty="0" err="1"/>
              <a:t>nxdoc</a:t>
            </a:r>
            <a:r>
              <a:rPr lang="en-US" sz="700" dirty="0"/>
              <a:t>/default/be02f110-9ed8-4dcd-92e2-edc506ee14d0/</a:t>
            </a:r>
            <a:r>
              <a:rPr lang="en-US" sz="700" dirty="0" err="1"/>
              <a:t>view_documents?conversationId</a:t>
            </a:r>
            <a:r>
              <a:rPr lang="en-US" sz="700" dirty="0"/>
              <a:t>=0NXMAIN2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7962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047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Connect to Pi using SSH ‘pi@192.168.0.10x’, standard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Change </a:t>
            </a:r>
            <a:r>
              <a:rPr lang="de-DE" dirty="0" err="1">
                <a:solidFill>
                  <a:schemeClr val="bg1"/>
                </a:solidFill>
              </a:rPr>
              <a:t>directory</a:t>
            </a:r>
            <a:r>
              <a:rPr lang="de-DE" dirty="0">
                <a:solidFill>
                  <a:schemeClr val="bg1"/>
                </a:solidFill>
              </a:rPr>
              <a:t> ‘cd /</a:t>
            </a:r>
            <a:r>
              <a:rPr lang="de-DE" dirty="0" err="1">
                <a:solidFill>
                  <a:schemeClr val="bg1"/>
                </a:solidFill>
              </a:rPr>
              <a:t>greengrass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ggc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core</a:t>
            </a:r>
            <a:r>
              <a:rPr lang="de-DE" dirty="0">
                <a:solidFill>
                  <a:schemeClr val="bg1"/>
                </a:solidFill>
              </a:rPr>
              <a:t>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Run ‘</a:t>
            </a:r>
            <a:r>
              <a:rPr lang="de-DE" dirty="0" err="1">
                <a:solidFill>
                  <a:schemeClr val="bg1"/>
                </a:solidFill>
              </a:rPr>
              <a:t>sudo</a:t>
            </a:r>
            <a:r>
              <a:rPr lang="de-DE" dirty="0">
                <a:solidFill>
                  <a:schemeClr val="bg1"/>
                </a:solidFill>
              </a:rPr>
              <a:t> ./</a:t>
            </a:r>
            <a:r>
              <a:rPr lang="de-DE" dirty="0" err="1">
                <a:solidFill>
                  <a:schemeClr val="bg1"/>
                </a:solidFill>
              </a:rPr>
              <a:t>greengrassd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start</a:t>
            </a:r>
            <a:r>
              <a:rPr lang="de-DE" dirty="0">
                <a:solidFill>
                  <a:schemeClr val="bg1"/>
                </a:solidFill>
              </a:rPr>
              <a:t>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Run ‘</a:t>
            </a:r>
            <a:r>
              <a:rPr lang="de-DE" dirty="0" err="1">
                <a:solidFill>
                  <a:schemeClr val="bg1"/>
                </a:solidFill>
              </a:rPr>
              <a:t>ps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aux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grep</a:t>
            </a:r>
            <a:r>
              <a:rPr lang="de-DE" dirty="0">
                <a:solidFill>
                  <a:schemeClr val="bg1"/>
                </a:solidFill>
              </a:rPr>
              <a:t> -E '</a:t>
            </a:r>
            <a:r>
              <a:rPr lang="de-DE" dirty="0" err="1">
                <a:solidFill>
                  <a:schemeClr val="bg1"/>
                </a:solidFill>
              </a:rPr>
              <a:t>greengrass</a:t>
            </a:r>
            <a:r>
              <a:rPr lang="de-DE" dirty="0">
                <a:solidFill>
                  <a:schemeClr val="bg1"/>
                </a:solidFill>
              </a:rPr>
              <a:t>.*</a:t>
            </a:r>
            <a:r>
              <a:rPr lang="de-DE" dirty="0" err="1">
                <a:solidFill>
                  <a:schemeClr val="bg1"/>
                </a:solidFill>
              </a:rPr>
              <a:t>daemon</a:t>
            </a:r>
            <a:r>
              <a:rPr lang="de-DE" dirty="0">
                <a:solidFill>
                  <a:schemeClr val="bg1"/>
                </a:solidFill>
              </a:rPr>
              <a:t>‘‘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ensure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process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running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Open </a:t>
            </a:r>
            <a:r>
              <a:rPr lang="de-DE" dirty="0" err="1">
                <a:solidFill>
                  <a:schemeClr val="bg1"/>
                </a:solidFill>
              </a:rPr>
              <a:t>IoT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test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console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hlinkClick r:id="rId3"/>
              </a:rPr>
              <a:t>https://eu-central-1.console.aws.amazon.com/iot/home?region=eu-central-1#/test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Subscribe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topic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hello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world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Walk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customer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through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set-up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79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46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55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69C3F2ED-74C5-7D4F-8560-0CC253E9A436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4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34149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597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10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037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041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990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31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Version 0.11 of </a:t>
            </a:r>
            <a:r>
              <a:rPr lang="en-US" dirty="0" err="1"/>
              <a:t>MXNet</a:t>
            </a:r>
            <a:r>
              <a:rPr lang="en-US" dirty="0"/>
              <a:t> out of the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875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16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29390" y="1521500"/>
            <a:ext cx="7306748" cy="704539"/>
          </a:xfrm>
        </p:spPr>
        <p:txBody>
          <a:bodyPr lIns="0" tIns="0" rIns="0" bIns="0"/>
          <a:lstStyle>
            <a:lvl1pPr>
              <a:defRPr sz="6000" b="0" i="0" spc="30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2507149"/>
            <a:ext cx="7306748" cy="382250"/>
          </a:xfrm>
        </p:spPr>
        <p:txBody>
          <a:bodyPr lIns="0" tIns="0" rIns="0" bIns="0"/>
          <a:lstStyle>
            <a:lvl1pPr>
              <a:defRPr sz="2800" b="0" i="0" spc="3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1" y="2953738"/>
            <a:ext cx="7306747" cy="209863"/>
          </a:xfrm>
        </p:spPr>
        <p:txBody>
          <a:bodyPr lIns="0" tIns="0" rIns="0" bIns="0"/>
          <a:lstStyle>
            <a:lvl1pPr>
              <a:defRPr sz="12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0" y="972510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6 Content Graphic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78133" y="2928327"/>
            <a:ext cx="2417999" cy="1065358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365658" y="2928327"/>
            <a:ext cx="2417342" cy="1065358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252526" y="2928327"/>
            <a:ext cx="2417342" cy="1065358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8133" y="1319129"/>
            <a:ext cx="2417999" cy="1063855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3365658" y="1319129"/>
            <a:ext cx="2417342" cy="1063855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6252526" y="1319129"/>
            <a:ext cx="2417342" cy="1063855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74922" y="4031577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3253181" y="4031577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6131439" y="4031577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sz="quarter" idx="18" hasCustomPrompt="1"/>
          </p:nvPr>
        </p:nvSpPr>
        <p:spPr>
          <a:xfrm>
            <a:off x="374922" y="2422039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3253181" y="2422039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6"/>
          <p:cNvSpPr>
            <a:spLocks noGrp="1"/>
          </p:cNvSpPr>
          <p:nvPr>
            <p:ph sz="quarter" idx="20" hasCustomPrompt="1"/>
          </p:nvPr>
        </p:nvSpPr>
        <p:spPr>
          <a:xfrm>
            <a:off x="6131439" y="2422039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56615" y="978196"/>
            <a:ext cx="8449055" cy="3232560"/>
          </a:xfrm>
        </p:spPr>
        <p:txBody>
          <a:bodyPr/>
          <a:lstStyle>
            <a:lvl1pPr>
              <a:defRPr sz="900" b="0" i="0" spc="0" baseline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defRPr>
            </a:lvl1pPr>
            <a:lvl2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2pPr>
            <a:lvl3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3pPr>
            <a:lvl4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4pPr>
            <a:lvl5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5pPr>
          </a:lstStyle>
          <a:p>
            <a:pPr lvl="0"/>
            <a:r>
              <a:rPr lang="en-US" dirty="0"/>
              <a:t>; Syntax Test file for 68k Assembly code</a:t>
            </a:r>
          </a:p>
          <a:p>
            <a:pPr lvl="0"/>
            <a:r>
              <a:rPr lang="en-US" dirty="0"/>
              <a:t>; Some comments about this file</a:t>
            </a:r>
          </a:p>
          <a:p>
            <a:pPr lvl="0"/>
            <a:r>
              <a:rPr lang="en-US" dirty="0"/>
              <a:t>.D0 00000000</a:t>
            </a:r>
          </a:p>
          <a:p>
            <a:pPr lvl="0"/>
            <a:r>
              <a:rPr lang="en-US" dirty="0"/>
              <a:t>MS 2100 00000002</a:t>
            </a:r>
          </a:p>
          <a:p>
            <a:pPr lvl="0"/>
            <a:r>
              <a:rPr lang="en-US" dirty="0"/>
              <a:t>MM 2000;DI</a:t>
            </a:r>
          </a:p>
          <a:p>
            <a:pPr lvl="0"/>
            <a:r>
              <a:rPr lang="en-US" dirty="0"/>
              <a:t>LEA.L $002100,A1</a:t>
            </a:r>
          </a:p>
          <a:p>
            <a:pPr lvl="0"/>
            <a:r>
              <a:rPr lang="en-US" dirty="0"/>
              <a:t>MOVE.L #2,-(A1)</a:t>
            </a:r>
          </a:p>
          <a:p>
            <a:pPr lvl="0"/>
            <a:r>
              <a:rPr lang="en-US" dirty="0"/>
              <a:t>BSR $00002050</a:t>
            </a:r>
          </a:p>
          <a:p>
            <a:pPr lvl="0"/>
            <a:r>
              <a:rPr lang="en-US" dirty="0"/>
              <a:t>MM 2050:DI</a:t>
            </a:r>
          </a:p>
          <a:p>
            <a:pPr lvl="0"/>
            <a:r>
              <a:rPr lang="en-US" dirty="0"/>
              <a:t>MOVE.L (A1)+,D1</a:t>
            </a:r>
          </a:p>
          <a:p>
            <a:pPr lvl="0"/>
            <a:r>
              <a:rPr lang="en-US" dirty="0"/>
              <a:t>MOVE.L (A1),D2</a:t>
            </a:r>
          </a:p>
          <a:p>
            <a:pPr lvl="0"/>
            <a:r>
              <a:rPr lang="en-US" dirty="0"/>
              <a:t>ADD.L D1,D2</a:t>
            </a:r>
          </a:p>
          <a:p>
            <a:pPr lvl="0"/>
            <a:r>
              <a:rPr lang="en-US" dirty="0"/>
              <a:t>MOVE.L D2,D0</a:t>
            </a:r>
          </a:p>
          <a:p>
            <a:pPr lvl="0"/>
            <a:r>
              <a:rPr lang="en-US" dirty="0"/>
              <a:t>RTS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Placeholder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ummit_PPT-Asset_16-9_Coverpa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12094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551209" y="3488268"/>
            <a:ext cx="6041582" cy="279400"/>
          </a:xfrm>
        </p:spPr>
        <p:txBody>
          <a:bodyPr anchor="b"/>
          <a:lstStyle>
            <a:lvl1pPr marL="0" indent="0" algn="ctr">
              <a:buNone/>
              <a:defRPr sz="1200"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pPr lvl="0"/>
            <a:r>
              <a:rPr lang="en-US" dirty="0"/>
              <a:t>Presenter 1 Name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551209" y="3750735"/>
            <a:ext cx="6041582" cy="279400"/>
          </a:xfrm>
        </p:spPr>
        <p:txBody>
          <a:bodyPr anchor="b"/>
          <a:lstStyle>
            <a:lvl1pPr marL="0" indent="0" algn="ctr">
              <a:buNone/>
              <a:defRPr sz="1200"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pPr lvl="0"/>
            <a:r>
              <a:rPr lang="en-US" dirty="0"/>
              <a:t>Title / Extra info here, Amazon Web Services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51209" y="4072467"/>
            <a:ext cx="6041582" cy="279400"/>
          </a:xfrm>
        </p:spPr>
        <p:txBody>
          <a:bodyPr anchor="b"/>
          <a:lstStyle>
            <a:lvl1pPr marL="0" indent="0" algn="ctr">
              <a:buNone/>
              <a:defRPr sz="1200"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pPr lvl="0"/>
            <a:r>
              <a:rPr lang="en-US" dirty="0"/>
              <a:t>Presenter 2 Name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551209" y="4334934"/>
            <a:ext cx="6041582" cy="279400"/>
          </a:xfrm>
        </p:spPr>
        <p:txBody>
          <a:bodyPr anchor="b"/>
          <a:lstStyle>
            <a:lvl1pPr marL="0" indent="0" algn="ctr">
              <a:buNone/>
              <a:defRPr sz="1200"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pPr lvl="0"/>
            <a:r>
              <a:rPr lang="en-US" dirty="0"/>
              <a:t>Title / Extra info here, Amazon Web Services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51209" y="1329273"/>
            <a:ext cx="6041582" cy="279400"/>
          </a:xfrm>
        </p:spPr>
        <p:txBody>
          <a:bodyPr anchor="b"/>
          <a:lstStyle>
            <a:lvl1pPr marL="0" indent="0" algn="ctr">
              <a:buNone/>
              <a:defRPr sz="1200" b="0" i="0" baseline="0">
                <a:solidFill>
                  <a:schemeClr val="bg1"/>
                </a:solidFill>
                <a:latin typeface="Amazon Ember"/>
                <a:cs typeface="Amazon Ember"/>
              </a:defRPr>
            </a:lvl1pPr>
          </a:lstStyle>
          <a:p>
            <a:pPr lvl="0"/>
            <a:r>
              <a:rPr lang="en-US" dirty="0"/>
              <a:t>SESSION CODE #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09506" y="1460825"/>
            <a:ext cx="7311627" cy="1928759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0" i="0" baseline="0">
                <a:solidFill>
                  <a:schemeClr val="bg1"/>
                </a:solidFill>
                <a:latin typeface="Amazon Ember Light"/>
                <a:ea typeface="Arial" charset="0"/>
                <a:cs typeface="Amazon Ember Ligh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898534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 Page Layout (no 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98C525-D3FA-B344-8B3A-5A2F2D92A2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50" y="0"/>
            <a:ext cx="9140299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 baseline="0">
                <a:solidFill>
                  <a:srgbClr val="192850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Standard Content Page (optional, includes subtitle)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42041" y="719946"/>
            <a:ext cx="8226225" cy="3911321"/>
          </a:xfrm>
        </p:spPr>
        <p:txBody>
          <a:bodyPr lIns="0" tIns="0" rIns="0" bIns="0" anchor="t"/>
          <a:lstStyle>
            <a:lvl1pPr>
              <a:defRPr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DAE40-DC33-F94E-9BF1-20818E81D701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FC8F79-B57F-A54D-AD2B-B5A92426EB45}"/>
              </a:ext>
            </a:extLst>
          </p:cNvPr>
          <p:cNvSpPr/>
          <p:nvPr userDrawn="1"/>
        </p:nvSpPr>
        <p:spPr>
          <a:xfrm>
            <a:off x="7843101" y="4769963"/>
            <a:ext cx="1150070" cy="373537"/>
          </a:xfrm>
          <a:prstGeom prst="rect">
            <a:avLst/>
          </a:prstGeom>
          <a:solidFill>
            <a:srgbClr val="D7D7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63730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12094" cy="5143499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09506" y="1460825"/>
            <a:ext cx="7311627" cy="1928759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 i="0" baseline="0">
                <a:solidFill>
                  <a:schemeClr val="bg1"/>
                </a:solidFill>
                <a:latin typeface="Amazon Ember Light"/>
                <a:ea typeface="Arial" charset="0"/>
                <a:cs typeface="Amazon Ember Light"/>
              </a:defRPr>
            </a:lvl1pPr>
          </a:lstStyle>
          <a:p>
            <a:pPr lvl="0"/>
            <a:r>
              <a:rPr lang="en-US" dirty="0"/>
              <a:t>Chapter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937D6-EBE7-EE44-A3FE-80166DDBBAC6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146092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3F686B-ACD3-6542-93DB-0354DA04B8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50" y="0"/>
            <a:ext cx="9140299" cy="51435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09506" y="1460825"/>
            <a:ext cx="7311627" cy="1928759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 i="0" baseline="0">
                <a:solidFill>
                  <a:srgbClr val="192850"/>
                </a:solidFill>
                <a:latin typeface="Amazon Ember Light"/>
                <a:ea typeface="Arial" charset="0"/>
                <a:cs typeface="Amazon Ember Light"/>
              </a:defRPr>
            </a:lvl1pPr>
          </a:lstStyle>
          <a:p>
            <a:pPr lvl="0"/>
            <a:r>
              <a:rPr lang="en-US" dirty="0"/>
              <a:t>Section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B633C-A225-C64C-B126-FABDAB0D53B3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7E9E6E-28D0-8442-B504-132617846414}"/>
              </a:ext>
            </a:extLst>
          </p:cNvPr>
          <p:cNvSpPr/>
          <p:nvPr userDrawn="1"/>
        </p:nvSpPr>
        <p:spPr>
          <a:xfrm>
            <a:off x="7843101" y="4769963"/>
            <a:ext cx="1150070" cy="373537"/>
          </a:xfrm>
          <a:prstGeom prst="rect">
            <a:avLst/>
          </a:prstGeom>
          <a:solidFill>
            <a:srgbClr val="D7D7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5620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 Page Layout (includes 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C398B9-21AD-824C-B178-6C3C2FDB3A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50" y="0"/>
            <a:ext cx="9140299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 baseline="0">
                <a:solidFill>
                  <a:srgbClr val="192850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Standard Content Page (optional, includes subtitle)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36789" y="1100264"/>
            <a:ext cx="8226225" cy="2647345"/>
          </a:xfrm>
        </p:spPr>
        <p:txBody>
          <a:bodyPr lIns="0" tIns="0" rIns="0" bIns="0" anchor="t"/>
          <a:lstStyle>
            <a:lvl1pPr>
              <a:defRPr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DAE40-DC33-F94E-9BF1-20818E81D701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7B52A2-A6A6-8540-BEC7-F098447FB1FF}"/>
              </a:ext>
            </a:extLst>
          </p:cNvPr>
          <p:cNvSpPr/>
          <p:nvPr userDrawn="1"/>
        </p:nvSpPr>
        <p:spPr>
          <a:xfrm>
            <a:off x="7843101" y="4769963"/>
            <a:ext cx="1150070" cy="373537"/>
          </a:xfrm>
          <a:prstGeom prst="rect">
            <a:avLst/>
          </a:prstGeom>
          <a:solidFill>
            <a:srgbClr val="D7D7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235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Invent 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17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2507149"/>
            <a:ext cx="7306748" cy="382250"/>
          </a:xfrm>
        </p:spPr>
        <p:txBody>
          <a:bodyPr lIns="0" tIns="0" rIns="0" bIns="0"/>
          <a:lstStyle>
            <a:lvl1pPr>
              <a:defRPr sz="28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1" y="2953738"/>
            <a:ext cx="7306747" cy="209863"/>
          </a:xfrm>
        </p:spPr>
        <p:txBody>
          <a:bodyPr lIns="0" tIns="0" rIns="0" bIns="0"/>
          <a:lstStyle>
            <a:lvl1pPr>
              <a:defRPr sz="12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0" y="972510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390" y="1633258"/>
            <a:ext cx="3188181" cy="6572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5DF7DB-F5CB-E748-BA4D-A58D989C03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50" y="0"/>
            <a:ext cx="9140299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 baseline="0">
                <a:solidFill>
                  <a:srgbClr val="192850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36788" y="1116645"/>
            <a:ext cx="8226225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Item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DAE40-DC33-F94E-9BF1-20818E81D701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9663025-136F-0B4C-85DE-B136B7B49CD7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336788" y="1526548"/>
            <a:ext cx="8226225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Item 2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904A59B-C4E5-5345-AC8C-D7AF57C290B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36788" y="1937970"/>
            <a:ext cx="8226225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Item 3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5ACEB60-D976-DC4C-B4E1-B3804EDFEC2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36788" y="2346884"/>
            <a:ext cx="8226225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Item 4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FC5EE63-2C6B-2245-AA58-D7BEE47DCD5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36788" y="2746841"/>
            <a:ext cx="8226225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Item 5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E57EF52-629D-404B-AE7A-F98ABC8465C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36788" y="3146798"/>
            <a:ext cx="8226225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Item 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221241-CA4D-3C49-8E05-3D5372B97966}"/>
              </a:ext>
            </a:extLst>
          </p:cNvPr>
          <p:cNvSpPr/>
          <p:nvPr userDrawn="1"/>
        </p:nvSpPr>
        <p:spPr>
          <a:xfrm>
            <a:off x="7843101" y="4769963"/>
            <a:ext cx="1150070" cy="373537"/>
          </a:xfrm>
          <a:prstGeom prst="rect">
            <a:avLst/>
          </a:prstGeom>
          <a:solidFill>
            <a:srgbClr val="D7D7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52275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6F7673-8A1B-CC41-808D-2E02403DC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0299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>
                <a:solidFill>
                  <a:srgbClr val="192850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Comparison Page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45416" y="1505586"/>
            <a:ext cx="4038600" cy="2579617"/>
          </a:xfrm>
        </p:spPr>
        <p:txBody>
          <a:bodyPr lIns="0" tIns="0" rIns="0" bIns="0"/>
          <a:lstStyle>
            <a:lvl1pPr>
              <a:defRPr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 (text in this block should align to top of text box)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45416" y="1066414"/>
            <a:ext cx="4035226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Column 1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4507642" y="1505586"/>
            <a:ext cx="4038600" cy="2579617"/>
          </a:xfrm>
        </p:spPr>
        <p:txBody>
          <a:bodyPr lIns="0" tIns="0" rIns="0" bIns="0"/>
          <a:lstStyle>
            <a:lvl1pPr>
              <a:defRPr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 (text in this block should align to top of text box)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509329" y="1066414"/>
            <a:ext cx="4035226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Column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27AFF-C1F3-CE47-8062-5E82CEA3736A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49CF1F-EA66-B742-89AF-2CCAE3D54675}"/>
              </a:ext>
            </a:extLst>
          </p:cNvPr>
          <p:cNvSpPr/>
          <p:nvPr userDrawn="1"/>
        </p:nvSpPr>
        <p:spPr>
          <a:xfrm>
            <a:off x="7843101" y="4769963"/>
            <a:ext cx="1150070" cy="373537"/>
          </a:xfrm>
          <a:prstGeom prst="rect">
            <a:avLst/>
          </a:prstGeom>
          <a:solidFill>
            <a:srgbClr val="D7D7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090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2CA78D-A4A8-3643-9105-988A8C6EA8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50" y="0"/>
            <a:ext cx="9140299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>
                <a:solidFill>
                  <a:srgbClr val="192850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Code Snippet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42042" y="1523465"/>
            <a:ext cx="8200050" cy="2579617"/>
          </a:xfrm>
        </p:spPr>
        <p:txBody>
          <a:bodyPr lIns="0" tIns="0" rIns="0" bIns="0"/>
          <a:lstStyle>
            <a:lvl1pPr>
              <a:defRPr baseline="0">
                <a:solidFill>
                  <a:srgbClr val="192850"/>
                </a:solidFill>
                <a:latin typeface="Lucida Console" panose="020B0609040504020204" pitchFamily="49" charset="0"/>
                <a:cs typeface="Amazon Ember Light"/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42041" y="1047749"/>
            <a:ext cx="8200051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/>
                <a:cs typeface="Amazon Ember"/>
              </a:defRPr>
            </a:lvl1pPr>
          </a:lstStyle>
          <a:p>
            <a:r>
              <a:rPr lang="en-US" dirty="0"/>
              <a:t>Sample code: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27AFF-C1F3-CE47-8062-5E82CEA3736A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D92DED-2BF4-9541-96A1-7351FB3936F3}"/>
              </a:ext>
            </a:extLst>
          </p:cNvPr>
          <p:cNvSpPr/>
          <p:nvPr userDrawn="1"/>
        </p:nvSpPr>
        <p:spPr>
          <a:xfrm>
            <a:off x="7843101" y="4769963"/>
            <a:ext cx="1150070" cy="373537"/>
          </a:xfrm>
          <a:prstGeom prst="rect">
            <a:avLst/>
          </a:prstGeom>
          <a:solidFill>
            <a:srgbClr val="D7D7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68082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65DC04-2E50-7648-B908-6DA6D106A1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50" y="0"/>
            <a:ext cx="9140299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>
                <a:solidFill>
                  <a:srgbClr val="192850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Three Column Page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21866" y="1618563"/>
            <a:ext cx="2291091" cy="2374160"/>
          </a:xfrm>
        </p:spPr>
        <p:txBody>
          <a:bodyPr lIns="0" tIns="0" rIns="0" bIns="0"/>
          <a:lstStyle>
            <a:lvl1pPr>
              <a:defRPr sz="16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 (text in this block should align to top of text box)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36789" y="1027836"/>
            <a:ext cx="1596825" cy="426825"/>
          </a:xfrm>
        </p:spPr>
        <p:txBody>
          <a:bodyPr lIns="0"/>
          <a:lstStyle>
            <a:lvl1pPr>
              <a:defRPr sz="18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Column 1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263041" y="1618563"/>
            <a:ext cx="2291091" cy="2374160"/>
          </a:xfrm>
        </p:spPr>
        <p:txBody>
          <a:bodyPr lIns="0" tIns="0" rIns="0" bIns="0"/>
          <a:lstStyle>
            <a:lvl1pPr>
              <a:defRPr sz="16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 (text in this block should align to top of text box)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3263041" y="1027836"/>
            <a:ext cx="1596825" cy="426825"/>
          </a:xfrm>
        </p:spPr>
        <p:txBody>
          <a:bodyPr lIns="0"/>
          <a:lstStyle>
            <a:lvl1pPr>
              <a:defRPr sz="18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Column 2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200974" y="1618563"/>
            <a:ext cx="2291091" cy="2374160"/>
          </a:xfrm>
        </p:spPr>
        <p:txBody>
          <a:bodyPr lIns="0" tIns="0" rIns="0" bIns="0"/>
          <a:lstStyle>
            <a:lvl1pPr>
              <a:defRPr sz="16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 (text in this block should align to top of text box)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6200974" y="1027836"/>
            <a:ext cx="1596825" cy="426825"/>
          </a:xfrm>
        </p:spPr>
        <p:txBody>
          <a:bodyPr lIns="0"/>
          <a:lstStyle>
            <a:lvl1pPr>
              <a:defRPr sz="18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Column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044B18-D128-FA49-A4AD-4B020D96EC8B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78329-5D2C-6542-9348-79DD6C2AEF9C}"/>
              </a:ext>
            </a:extLst>
          </p:cNvPr>
          <p:cNvSpPr/>
          <p:nvPr userDrawn="1"/>
        </p:nvSpPr>
        <p:spPr>
          <a:xfrm>
            <a:off x="7843101" y="4769963"/>
            <a:ext cx="1150070" cy="373537"/>
          </a:xfrm>
          <a:prstGeom prst="rect">
            <a:avLst/>
          </a:prstGeom>
          <a:solidFill>
            <a:srgbClr val="D7D7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73907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21821" cy="5143499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09506" y="1460825"/>
            <a:ext cx="7311627" cy="1928759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 i="0" baseline="0">
                <a:solidFill>
                  <a:schemeClr val="bg1"/>
                </a:solidFill>
                <a:latin typeface="Amazon Ember Light"/>
                <a:ea typeface="Arial" charset="0"/>
                <a:cs typeface="Amazon Ember Light"/>
              </a:defRPr>
            </a:lvl1pPr>
          </a:lstStyle>
          <a:p>
            <a:pPr lvl="0"/>
            <a:r>
              <a:rPr lang="en-US" dirty="0"/>
              <a:t>Demo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937D6-EBE7-EE44-A3FE-80166DDBBAC6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000583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Page - 3 Graph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F24080-00D9-8A44-BCDE-5F8D7793D4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50" y="0"/>
            <a:ext cx="9140299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 baseline="0">
                <a:solidFill>
                  <a:srgbClr val="192850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Graphics Page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868856" y="3952327"/>
            <a:ext cx="2217712" cy="532655"/>
          </a:xfrm>
        </p:spPr>
        <p:txBody>
          <a:bodyPr lIns="0" tIns="0" rIns="0" bIns="0"/>
          <a:lstStyle>
            <a:lvl1pPr>
              <a:defRPr sz="16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868857" y="3502646"/>
            <a:ext cx="1596825" cy="426825"/>
          </a:xfrm>
        </p:spPr>
        <p:txBody>
          <a:bodyPr lIns="0"/>
          <a:lstStyle>
            <a:lvl1pPr>
              <a:defRPr sz="18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1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460596" y="3952327"/>
            <a:ext cx="2291091" cy="532655"/>
          </a:xfrm>
        </p:spPr>
        <p:txBody>
          <a:bodyPr lIns="0" tIns="0" rIns="0" bIns="0"/>
          <a:lstStyle>
            <a:lvl1pPr>
              <a:defRPr sz="16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3460597" y="3502646"/>
            <a:ext cx="1596825" cy="426825"/>
          </a:xfrm>
        </p:spPr>
        <p:txBody>
          <a:bodyPr l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2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125715" y="3952327"/>
            <a:ext cx="2291091" cy="532655"/>
          </a:xfrm>
        </p:spPr>
        <p:txBody>
          <a:bodyPr lIns="0" tIns="0" rIns="0" bIns="0"/>
          <a:lstStyle>
            <a:lvl1pPr>
              <a:defRPr sz="16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6125716" y="3502646"/>
            <a:ext cx="1596825" cy="426825"/>
          </a:xfrm>
        </p:spPr>
        <p:txBody>
          <a:bodyPr lIns="0"/>
          <a:lstStyle>
            <a:lvl1pPr>
              <a:defRPr sz="18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3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856074" y="1476958"/>
            <a:ext cx="1919111" cy="191911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452519" y="1476958"/>
            <a:ext cx="1919111" cy="191911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6114815" y="1476958"/>
            <a:ext cx="1919111" cy="191911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B935C3-788F-3C4F-AEA8-21F20EF3769E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227596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Page - 6 Graph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40E617-08C3-EB4D-AC78-429E367D99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50" y="0"/>
            <a:ext cx="9140299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 baseline="0">
                <a:solidFill>
                  <a:srgbClr val="192850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Graphics Page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868856" y="2550626"/>
            <a:ext cx="1918559" cy="271597"/>
          </a:xfrm>
        </p:spPr>
        <p:txBody>
          <a:bodyPr lIns="0" tIns="0" rIns="0" bIns="0"/>
          <a:lstStyle>
            <a:lvl1pPr>
              <a:defRPr sz="12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868857" y="2279685"/>
            <a:ext cx="1596825" cy="232093"/>
          </a:xfrm>
        </p:spPr>
        <p:txBody>
          <a:bodyPr lIns="0" tIns="0" bIns="0"/>
          <a:lstStyle>
            <a:lvl1pPr>
              <a:defRPr sz="14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56074" y="1072440"/>
            <a:ext cx="1919111" cy="1185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452518" y="1072440"/>
            <a:ext cx="1919111" cy="1185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114814" y="1072440"/>
            <a:ext cx="1919111" cy="1185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465300" y="2550626"/>
            <a:ext cx="1918559" cy="271597"/>
          </a:xfrm>
        </p:spPr>
        <p:txBody>
          <a:bodyPr lIns="0" tIns="0" rIns="0" bIns="0"/>
          <a:lstStyle>
            <a:lvl1pPr>
              <a:defRPr sz="12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3465301" y="2279685"/>
            <a:ext cx="1596825" cy="232093"/>
          </a:xfrm>
        </p:spPr>
        <p:txBody>
          <a:bodyPr lIns="0" tIns="0" bIns="0"/>
          <a:lstStyle>
            <a:lvl1pPr>
              <a:defRPr sz="14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2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127597" y="2550626"/>
            <a:ext cx="1918559" cy="271597"/>
          </a:xfrm>
        </p:spPr>
        <p:txBody>
          <a:bodyPr lIns="0" tIns="0" rIns="0" bIns="0"/>
          <a:lstStyle>
            <a:lvl1pPr>
              <a:defRPr sz="12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6127598" y="2279685"/>
            <a:ext cx="1596825" cy="232093"/>
          </a:xfrm>
        </p:spPr>
        <p:txBody>
          <a:bodyPr lIns="0" tIns="0" bIns="0"/>
          <a:lstStyle>
            <a:lvl1pPr>
              <a:defRPr sz="14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3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7" hasCustomPrompt="1"/>
          </p:nvPr>
        </p:nvSpPr>
        <p:spPr>
          <a:xfrm>
            <a:off x="868856" y="4441515"/>
            <a:ext cx="1918559" cy="271597"/>
          </a:xfrm>
        </p:spPr>
        <p:txBody>
          <a:bodyPr lIns="0" tIns="0" rIns="0" bIns="0"/>
          <a:lstStyle>
            <a:lvl1pPr>
              <a:defRPr sz="12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8" hasCustomPrompt="1"/>
          </p:nvPr>
        </p:nvSpPr>
        <p:spPr>
          <a:xfrm>
            <a:off x="868857" y="4170574"/>
            <a:ext cx="1596825" cy="232093"/>
          </a:xfrm>
        </p:spPr>
        <p:txBody>
          <a:bodyPr lIns="0" tIns="0" bIns="0"/>
          <a:lstStyle>
            <a:lvl1pPr>
              <a:defRPr sz="14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4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856074" y="2953922"/>
            <a:ext cx="1919111" cy="1185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3452518" y="2953922"/>
            <a:ext cx="1919111" cy="1185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114814" y="2953922"/>
            <a:ext cx="1919111" cy="1185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3465300" y="4441515"/>
            <a:ext cx="1918559" cy="271597"/>
          </a:xfrm>
        </p:spPr>
        <p:txBody>
          <a:bodyPr lIns="0" tIns="0" rIns="0" bIns="0"/>
          <a:lstStyle>
            <a:lvl1pPr>
              <a:defRPr sz="12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0" hasCustomPrompt="1"/>
          </p:nvPr>
        </p:nvSpPr>
        <p:spPr>
          <a:xfrm>
            <a:off x="3465301" y="4170574"/>
            <a:ext cx="1596825" cy="232093"/>
          </a:xfrm>
        </p:spPr>
        <p:txBody>
          <a:bodyPr lIns="0" tIns="0" bIns="0"/>
          <a:lstStyle>
            <a:lvl1pPr>
              <a:defRPr sz="14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5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21" hasCustomPrompt="1"/>
          </p:nvPr>
        </p:nvSpPr>
        <p:spPr>
          <a:xfrm>
            <a:off x="6127597" y="4441515"/>
            <a:ext cx="1918559" cy="271597"/>
          </a:xfrm>
        </p:spPr>
        <p:txBody>
          <a:bodyPr lIns="0" tIns="0" rIns="0" bIns="0"/>
          <a:lstStyle>
            <a:lvl1pPr>
              <a:defRPr sz="12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22" hasCustomPrompt="1"/>
          </p:nvPr>
        </p:nvSpPr>
        <p:spPr>
          <a:xfrm>
            <a:off x="6127598" y="4170574"/>
            <a:ext cx="1596825" cy="232093"/>
          </a:xfrm>
        </p:spPr>
        <p:txBody>
          <a:bodyPr lIns="0" tIns="0" bIns="0"/>
          <a:lstStyle>
            <a:lvl1pPr>
              <a:defRPr sz="14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8CDFF7-45E9-8944-9086-DFA2D17C7E1F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243087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F6449-E73C-924F-89C5-D4CB6E2B8E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50" y="0"/>
            <a:ext cx="9140299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>
                <a:solidFill>
                  <a:srgbClr val="192850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Speaker Contact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36789" y="1525041"/>
            <a:ext cx="4038600" cy="2579617"/>
          </a:xfrm>
        </p:spPr>
        <p:txBody>
          <a:bodyPr lIns="0" tIns="0" rIns="0" bIns="0"/>
          <a:lstStyle>
            <a:lvl1pPr>
              <a:defRPr sz="20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Title</a:t>
            </a:r>
          </a:p>
          <a:p>
            <a:r>
              <a:rPr lang="en-US" dirty="0"/>
              <a:t>Extra info</a:t>
            </a:r>
          </a:p>
          <a:p>
            <a:r>
              <a:rPr lang="en-US" dirty="0"/>
              <a:t>Extra info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45416" y="1056687"/>
            <a:ext cx="4035226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Speaker 1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4507642" y="1525041"/>
            <a:ext cx="4038600" cy="2579617"/>
          </a:xfrm>
        </p:spPr>
        <p:txBody>
          <a:bodyPr lIns="0" tIns="0" rIns="0" bIns="0"/>
          <a:lstStyle>
            <a:lvl1pPr>
              <a:defRPr sz="20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Title</a:t>
            </a:r>
          </a:p>
          <a:p>
            <a:r>
              <a:rPr lang="en-US" dirty="0"/>
              <a:t>Extra info</a:t>
            </a:r>
          </a:p>
          <a:p>
            <a:r>
              <a:rPr lang="en-US" dirty="0"/>
              <a:t>Extra info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507642" y="1056687"/>
            <a:ext cx="4035226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Speaker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27AFF-C1F3-CE47-8062-5E82CEA3736A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269776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3F686B-ACD3-6542-93DB-0354DA04B8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50" y="0"/>
            <a:ext cx="9140299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4B633C-A225-C64C-B126-FABDAB0D53B3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29381" y="2094696"/>
            <a:ext cx="58852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19285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Please complete the session survey in the summit mobile app.</a:t>
            </a:r>
          </a:p>
        </p:txBody>
      </p:sp>
    </p:spTree>
    <p:extLst>
      <p:ext uri="{BB962C8B-B14F-4D97-AF65-F5344CB8AC3E}">
        <p14:creationId xmlns:p14="http://schemas.microsoft.com/office/powerpoint/2010/main" val="3608293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21821" cy="5143499"/>
          </a:xfrm>
          <a:prstGeom prst="rect">
            <a:avLst/>
          </a:prstGeom>
        </p:spPr>
      </p:pic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09506" y="1460825"/>
            <a:ext cx="7311627" cy="1928759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 i="0" baseline="0">
                <a:solidFill>
                  <a:schemeClr val="bg1"/>
                </a:solidFill>
                <a:latin typeface="Amazon Ember Light"/>
                <a:ea typeface="Arial" charset="0"/>
                <a:cs typeface="Amazon Ember Light"/>
              </a:defRPr>
            </a:lvl1pPr>
          </a:lstStyle>
          <a:p>
            <a:pPr lvl="0"/>
            <a:r>
              <a:rPr lang="en-US" dirty="0"/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08F25-7588-2E42-8586-D44B754F5C55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</a:t>
            </a:r>
            <a:r>
              <a:rPr lang="en-US" sz="700">
                <a:solidFill>
                  <a:schemeClr val="bg1"/>
                </a:solidFill>
                <a:latin typeface="Amazon Ember"/>
                <a:cs typeface="Amazon Ember"/>
              </a:rPr>
              <a:t>or its </a:t>
            </a:r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a</a:t>
            </a:r>
            <a:r>
              <a:rPr lang="en-US" sz="700">
                <a:solidFill>
                  <a:schemeClr val="bg1"/>
                </a:solidFill>
                <a:latin typeface="Amazon Ember"/>
                <a:cs typeface="Amazon Ember"/>
              </a:rPr>
              <a:t>ffiliates</a:t>
            </a:r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55722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13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29390" y="1988861"/>
            <a:ext cx="7306748" cy="429220"/>
          </a:xfrm>
        </p:spPr>
        <p:txBody>
          <a:bodyPr lIns="0" tIns="0" rIns="0" bIns="0"/>
          <a:lstStyle>
            <a:lvl1pPr>
              <a:defRPr sz="2800" b="0" i="0" spc="30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1" y="2555240"/>
            <a:ext cx="7306747" cy="1188720"/>
          </a:xfrm>
        </p:spPr>
        <p:txBody>
          <a:bodyPr lIns="0" tIns="0" rIns="0" bIns="0"/>
          <a:lstStyle>
            <a:lvl1pPr>
              <a:lnSpc>
                <a:spcPct val="150000"/>
              </a:lnSpc>
              <a:defRPr sz="900" b="0" i="0" spc="5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0" y="1439870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B242C-E142-0A43-9F1E-0928D9F8BA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935" r="10110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37504" y="3718972"/>
            <a:ext cx="3683000" cy="62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37504" y="1908228"/>
            <a:ext cx="7324988" cy="7445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7504" y="2658575"/>
            <a:ext cx="6041582" cy="76952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Social handle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42" y="437056"/>
            <a:ext cx="848312" cy="507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84D03-8133-8347-8776-300EBD9F8B8C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8234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6208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50" y="1064419"/>
            <a:ext cx="8205788" cy="2928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9419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+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4A737D-052C-C84E-A767-DC5456E4A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875" y="2970213"/>
            <a:ext cx="5137150" cy="48942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96172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4A737D-052C-C84E-A767-DC5456E4A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776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Squid 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DB510E-163A-A649-85E1-F07635A2E3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935" r="18573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B42FBE-3295-6941-A1AE-631779A2516B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4767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96C4F3-CA83-2A40-9F3D-E162458BB0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348" r="20161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7A6D3-65A0-8542-AE4B-0026DA76B828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5593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DE0CB9-C246-C948-A3A8-F1FE53173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50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352DB-30F3-104A-9B80-B5A5F889DF74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39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ullet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7" y="1011542"/>
            <a:ext cx="8204575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803873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ullet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50" y="1064419"/>
            <a:ext cx="3989143" cy="31810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2950" y="1064419"/>
            <a:ext cx="3989143" cy="31810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5633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1830" y="1065214"/>
            <a:ext cx="3955596" cy="318021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05C376-814F-9B49-99E8-6F17D4026F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50" y="1065213"/>
            <a:ext cx="3974193" cy="317976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365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2323" y="347868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endParaRPr lang="en-US" dirty="0"/>
          </a:p>
        </p:txBody>
      </p:sp>
      <p:sp>
        <p:nvSpPr>
          <p:cNvPr id="8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oll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195" y="1119541"/>
            <a:ext cx="2836863" cy="31428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05230" y="1119541"/>
            <a:ext cx="2989065" cy="31428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FF44110-D1F4-664B-9593-7982833228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1295" y="1119541"/>
            <a:ext cx="2001515" cy="167893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886DFCC3-A169-A648-A099-3583B633E6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61295" y="3079376"/>
            <a:ext cx="2001515" cy="11830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90337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2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5077279" cy="31428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1585" y="1119541"/>
            <a:ext cx="3047700" cy="31428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77531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en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8395220" cy="333634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06641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full 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949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47E4-E7F7-9646-880C-2CDC9501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51814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logo customer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5E46D-C0D2-7642-AF47-40070CB7653A}"/>
              </a:ext>
            </a:extLst>
          </p:cNvPr>
          <p:cNvSpPr/>
          <p:nvPr userDrawn="1"/>
        </p:nvSpPr>
        <p:spPr>
          <a:xfrm>
            <a:off x="0" y="1045029"/>
            <a:ext cx="9144000" cy="33310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91671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705186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818701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32217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1543634-A736-BA4B-A10A-31EE0B13FC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1671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1DBC551-9315-1F45-A672-93EB0600749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705186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B66963A-7841-B341-A47C-7BEFE1F8B8C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818701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E808491-1004-3A44-87DD-41D21C9E39C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32217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6360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ogo customer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1170916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1170916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1170916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2613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7DA888D-68DB-9B44-9614-56AAAAE93DF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36788" y="1154113"/>
            <a:ext cx="8205549" cy="31273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6678940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B3C77AD1-4897-A546-B977-5EB6406DD17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3743442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878172D-692F-8A47-81EA-89C129774DB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0117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5" y="978195"/>
            <a:ext cx="8449055" cy="3232297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hart Placeholder 5">
            <a:extLst>
              <a:ext uri="{FF2B5EF4-FFF2-40B4-BE49-F238E27FC236}">
                <a16:creationId xmlns:a16="http://schemas.microsoft.com/office/drawing/2014/main" id="{08142378-5C5C-8B40-AD27-B9BE74F6EA7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6614467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53231-B084-9A4B-85F1-9250CD176F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063" r="1344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18393"/>
            <a:ext cx="6662921" cy="704387"/>
          </a:xfrm>
        </p:spPr>
        <p:txBody>
          <a:bodyPr anchor="ctr" anchorCtr="0"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6E15E-156A-6740-8723-C74DD4148F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522" y="2322780"/>
            <a:ext cx="3987800" cy="495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B3CA729-7DC1-3A41-B24F-C56CB70A70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647" y="3718972"/>
            <a:ext cx="3683000" cy="62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17EFB3-AE32-9E4B-AA56-B14E0F204499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0718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D519FF-1BA2-9B41-8FA0-19EC8D679C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044" r="1146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40B841-0DCE-4646-9E0E-B1E464D98E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8B5D6C-FADB-1340-820C-26E840A8AC89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0869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59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5" y="978407"/>
            <a:ext cx="4171299" cy="3227832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4592177" y="978407"/>
            <a:ext cx="4213493" cy="3232085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3" y="1351892"/>
            <a:ext cx="4171300" cy="285860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4592178" y="1351892"/>
            <a:ext cx="4213492" cy="285860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592177" y="978195"/>
            <a:ext cx="4213493" cy="373697"/>
          </a:xfrm>
        </p:spPr>
        <p:txBody>
          <a:bodyPr/>
          <a:lstStyle>
            <a:lvl1pPr>
              <a:defRPr sz="1800" b="0" i="0" spc="300"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356614" y="978195"/>
            <a:ext cx="4171299" cy="373697"/>
          </a:xfrm>
        </p:spPr>
        <p:txBody>
          <a:bodyPr/>
          <a:lstStyle>
            <a:lvl1pPr>
              <a:defRPr sz="1800" b="0" i="0" spc="300"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5" y="978195"/>
            <a:ext cx="2770632" cy="323256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3195827" y="978195"/>
            <a:ext cx="2770632" cy="323256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2"/>
          </p:nvPr>
        </p:nvSpPr>
        <p:spPr>
          <a:xfrm>
            <a:off x="6035039" y="978195"/>
            <a:ext cx="2770632" cy="323256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4 Content Graphic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67903" y="3611348"/>
            <a:ext cx="1946319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2512605" y="3611348"/>
            <a:ext cx="1947672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4658660" y="3611348"/>
            <a:ext cx="1947672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6804716" y="3611348"/>
            <a:ext cx="1947672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63149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 noChangeAspect="1"/>
          </p:cNvSpPr>
          <p:nvPr>
            <p:ph type="pic" sz="quarter" idx="15"/>
          </p:nvPr>
        </p:nvSpPr>
        <p:spPr>
          <a:xfrm>
            <a:off x="2614635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6"/>
          </p:nvPr>
        </p:nvSpPr>
        <p:spPr>
          <a:xfrm>
            <a:off x="4766121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7"/>
          </p:nvPr>
        </p:nvSpPr>
        <p:spPr>
          <a:xfrm>
            <a:off x="6917606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image" Target="../media/image9.png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0592" y="152082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184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8" r:id="rId2"/>
    <p:sldLayoutId id="2147483893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  <p:sldLayoutId id="2147483979" r:id="rId12"/>
    <p:sldLayoutId id="2147483903" r:id="rId13"/>
    <p:sldLayoutId id="2147483980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chemeClr val="tx1">
              <a:lumMod val="95000"/>
            </a:schemeClr>
          </a:solidFill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771" userDrawn="1">
          <p15:clr>
            <a:srgbClr val="F26B43"/>
          </p15:clr>
        </p15:guide>
        <p15:guide id="3" orient="horz" pos="617" userDrawn="1">
          <p15:clr>
            <a:srgbClr val="F26B43"/>
          </p15:clr>
        </p15:guide>
        <p15:guide id="4" orient="horz" pos="516" userDrawn="1">
          <p15:clr>
            <a:srgbClr val="F26B43"/>
          </p15:clr>
        </p15:guide>
        <p15:guide id="5" pos="225" userDrawn="1">
          <p15:clr>
            <a:srgbClr val="F26B43"/>
          </p15:clr>
        </p15:guide>
        <p15:guide id="6" pos="553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69332"/>
            <a:ext cx="8205304" cy="8028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076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  <p:sldLayoutId id="2147484036" r:id="rId12"/>
    <p:sldLayoutId id="2147484037" r:id="rId13"/>
    <p:sldLayoutId id="2147484038" r:id="rId14"/>
    <p:sldLayoutId id="2147484039" r:id="rId1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rgbClr val="192850"/>
          </a:solidFill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rgbClr val="192850"/>
          </a:solidFill>
          <a:latin typeface="Amazon Ember" panose="02000000000000000000" pitchFamily="2" charset="0"/>
          <a:ea typeface="Amazon Ember" panose="02000000000000000000" pitchFamily="2" charset="0"/>
          <a:cs typeface="Amazon Ember" panose="02000000000000000000" pitchFamily="2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rgbClr val="192850"/>
          </a:solidFill>
          <a:latin typeface="Amazon Ember" panose="02000000000000000000" pitchFamily="2" charset="0"/>
          <a:ea typeface="Amazon Ember" panose="02000000000000000000" pitchFamily="2" charset="0"/>
          <a:cs typeface="Amazon Ember" panose="02000000000000000000" pitchFamily="2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192850"/>
          </a:solidFill>
          <a:latin typeface="Amazon Ember" panose="02000000000000000000" pitchFamily="2" charset="0"/>
          <a:ea typeface="Amazon Ember" panose="02000000000000000000" pitchFamily="2" charset="0"/>
          <a:cs typeface="Amazon Ember" panose="02000000000000000000" pitchFamily="2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rgbClr val="192850"/>
          </a:solidFill>
          <a:latin typeface="Amazon Ember" panose="02000000000000000000" pitchFamily="2" charset="0"/>
          <a:ea typeface="Amazon Ember" panose="02000000000000000000" pitchFamily="2" charset="0"/>
          <a:cs typeface="Amazon Ember" panose="02000000000000000000" pitchFamily="2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rgbClr val="192850"/>
          </a:solidFill>
          <a:latin typeface="Amazon Ember" panose="02000000000000000000" pitchFamily="2" charset="0"/>
          <a:ea typeface="Amazon Ember" panose="02000000000000000000" pitchFamily="2" charset="0"/>
          <a:cs typeface="Amazon Ember" panose="02000000000000000000" pitchFamily="2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49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3" r:id="rId3"/>
    <p:sldLayoutId id="2147484044" r:id="rId4"/>
    <p:sldLayoutId id="2147484045" r:id="rId5"/>
    <p:sldLayoutId id="2147484046" r:id="rId6"/>
    <p:sldLayoutId id="2147484047" r:id="rId7"/>
    <p:sldLayoutId id="2147484048" r:id="rId8"/>
    <p:sldLayoutId id="2147484049" r:id="rId9"/>
    <p:sldLayoutId id="2147484050" r:id="rId10"/>
    <p:sldLayoutId id="2147484051" r:id="rId11"/>
    <p:sldLayoutId id="2147484052" r:id="rId12"/>
    <p:sldLayoutId id="2147484053" r:id="rId13"/>
    <p:sldLayoutId id="2147484054" r:id="rId14"/>
    <p:sldLayoutId id="2147484055" r:id="rId15"/>
    <p:sldLayoutId id="2147484056" r:id="rId16"/>
    <p:sldLayoutId id="2147484057" r:id="rId17"/>
    <p:sldLayoutId id="2147484058" r:id="rId18"/>
    <p:sldLayoutId id="2147484059" r:id="rId19"/>
    <p:sldLayoutId id="2147484060" r:id="rId20"/>
    <p:sldLayoutId id="2147484061" r:id="rId21"/>
    <p:sldLayoutId id="2147484062" r:id="rId22"/>
    <p:sldLayoutId id="2147484063" r:id="rId23"/>
    <p:sldLayoutId id="2147484064" r:id="rId24"/>
  </p:sldLayoutIdLst>
  <p:txStyles>
    <p:titleStyle>
      <a:lvl1pPr algn="l" defTabSz="457200" rtl="0" eaLnBrk="1" latinLnBrk="0" hangingPunct="1">
        <a:spcBef>
          <a:spcPct val="0"/>
        </a:spcBef>
        <a:buNone/>
        <a:defRPr sz="2400" b="1" i="0" kern="1200">
          <a:solidFill>
            <a:schemeClr val="bg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18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tplinkwifi.net/" TargetMode="External"/><Relationship Id="rId1" Type="http://schemas.openxmlformats.org/officeDocument/2006/relationships/slideLayout" Target="../slideLayouts/slideLayout4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u-central-1.console.aws.amazon.com/iot/home?region=eu-central-1#/test" TargetMode="Externa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DC381-51CB-3849-856D-3949F2963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Setup </a:t>
            </a:r>
            <a:r>
              <a:rPr lang="de-DE" dirty="0" err="1"/>
              <a:t>instructions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0FD4F7-EDB2-9D40-B175-A23E6A6C72C6}"/>
              </a:ext>
            </a:extLst>
          </p:cNvPr>
          <p:cNvSpPr txBox="1"/>
          <p:nvPr/>
        </p:nvSpPr>
        <p:spPr>
          <a:xfrm>
            <a:off x="336789" y="779003"/>
            <a:ext cx="85109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Connect Raspberry Pi and access point to power – requires a 2A power adapter minimum!!!!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Connect Laptop to </a:t>
            </a:r>
            <a:r>
              <a:rPr lang="en-US" dirty="0" err="1">
                <a:solidFill>
                  <a:schemeClr val="bg1"/>
                </a:solidFill>
              </a:rPr>
              <a:t>acces</a:t>
            </a:r>
            <a:r>
              <a:rPr lang="en-US" dirty="0">
                <a:solidFill>
                  <a:schemeClr val="bg1"/>
                </a:solidFill>
              </a:rPr>
              <a:t> point ‘devices’, password as printed on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Open browser,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http://tplinkwifi.net</a:t>
            </a:r>
            <a:r>
              <a:rPr lang="en-US" dirty="0">
                <a:solidFill>
                  <a:schemeClr val="bg1"/>
                </a:solidFill>
              </a:rPr>
              <a:t> or 192.168.0.1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Log-in with username and password as printed on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Navigate to ‘Wireless’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Client Settings configure customer network SSID and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Navigate to ‘DHCP’ -&gt; ‘DHCP Client List’ to find IP addresses of connected devices, look for Raspberry2 device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209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FCE0BE77-C3E3-4352-B83F-4E428D890733}"/>
              </a:ext>
            </a:extLst>
          </p:cNvPr>
          <p:cNvSpPr txBox="1">
            <a:spLocks/>
          </p:cNvSpPr>
          <p:nvPr/>
        </p:nvSpPr>
        <p:spPr>
          <a:xfrm>
            <a:off x="352323" y="985678"/>
            <a:ext cx="2779776" cy="2672526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Access on-device ML accelerators such as </a:t>
            </a:r>
            <a:b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GPU and FPGA from Lambda functions to speed up inference </a:t>
            </a:r>
          </a:p>
          <a:p>
            <a:pPr marL="190500" indent="-190500">
              <a:lnSpc>
                <a:spcPct val="90000"/>
              </a:lnSpc>
              <a:spcBef>
                <a:spcPts val="768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9285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 code required</a:t>
            </a:r>
          </a:p>
          <a:p>
            <a:pPr marL="190500" indent="-190500">
              <a:lnSpc>
                <a:spcPct val="90000"/>
              </a:lnSpc>
              <a:spcBef>
                <a:spcPts val="768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9285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Simply declare the accelerator as a “</a:t>
            </a:r>
            <a:r>
              <a:rPr lang="en-US" sz="1600" u="sng" dirty="0">
                <a:solidFill>
                  <a:srgbClr val="19285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Local Resource</a:t>
            </a:r>
            <a:r>
              <a:rPr lang="en-US" sz="1600" dirty="0">
                <a:solidFill>
                  <a:srgbClr val="19285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” that Lambda functions need to access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3B08A6-C407-433B-B5AF-65D761974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hardware accelerators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184" y="985678"/>
            <a:ext cx="5342192" cy="330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6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5CA4E163-8D05-432B-B07F-2E324CA4A3AB}"/>
              </a:ext>
            </a:extLst>
          </p:cNvPr>
          <p:cNvSpPr txBox="1">
            <a:spLocks/>
          </p:cNvSpPr>
          <p:nvPr/>
        </p:nvSpPr>
        <p:spPr>
          <a:xfrm>
            <a:off x="336790" y="985678"/>
            <a:ext cx="3146946" cy="2857192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Pre-built MXNet and TensorFlow packages so you don’t need </a:t>
            </a:r>
            <a:b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build them from scratch </a:t>
            </a:r>
            <a:b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 your devices</a:t>
            </a:r>
          </a:p>
          <a:p>
            <a:pPr marL="190500" indent="-190500">
              <a:lnSpc>
                <a:spcPct val="90000"/>
              </a:lnSpc>
              <a:spcBef>
                <a:spcPts val="768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9285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Intel Atom </a:t>
            </a:r>
          </a:p>
          <a:p>
            <a:pPr marL="190500" indent="-190500">
              <a:lnSpc>
                <a:spcPct val="90000"/>
              </a:lnSpc>
              <a:spcBef>
                <a:spcPts val="768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9285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NVIDIA Jetson TX2</a:t>
            </a:r>
          </a:p>
          <a:p>
            <a:pPr marL="190500" indent="-190500">
              <a:lnSpc>
                <a:spcPct val="90000"/>
              </a:lnSpc>
              <a:spcBef>
                <a:spcPts val="768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9285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Raspberry Pi</a:t>
            </a:r>
          </a:p>
          <a:p>
            <a:pPr>
              <a:lnSpc>
                <a:spcPct val="90000"/>
              </a:lnSpc>
              <a:spcBef>
                <a:spcPts val="768"/>
              </a:spcBef>
            </a:pPr>
            <a:r>
              <a:rPr lang="en-US" sz="1600" dirty="0">
                <a:solidFill>
                  <a:srgbClr val="19285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You can always bring</a:t>
            </a:r>
            <a:br>
              <a:rPr lang="en-US" sz="1600" dirty="0">
                <a:solidFill>
                  <a:srgbClr val="19285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en-US" sz="1600" dirty="0">
                <a:solidFill>
                  <a:srgbClr val="19285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your own frameworks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1F9119-A603-4487-A344-A73B7DFB3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74205"/>
            <a:ext cx="8205304" cy="545741"/>
          </a:xfrm>
        </p:spPr>
        <p:txBody>
          <a:bodyPr/>
          <a:lstStyle/>
          <a:p>
            <a:r>
              <a:rPr lang="en-US" dirty="0"/>
              <a:t>Pre-built MXNet and TensorFlow for devices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736" y="1041745"/>
            <a:ext cx="5408486" cy="29666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45174" y="2900597"/>
            <a:ext cx="5284033" cy="104181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91F4400-3D12-424F-88F1-989F07C864CE}"/>
              </a:ext>
            </a:extLst>
          </p:cNvPr>
          <p:cNvSpPr/>
          <p:nvPr/>
        </p:nvSpPr>
        <p:spPr>
          <a:xfrm>
            <a:off x="2969342" y="4803058"/>
            <a:ext cx="2762864" cy="340442"/>
          </a:xfrm>
          <a:prstGeom prst="rect">
            <a:avLst/>
          </a:prstGeom>
          <a:solidFill>
            <a:srgbClr val="D7D7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1ABA8B54-3892-446C-9342-3FEAF264DFB7}"/>
              </a:ext>
            </a:extLst>
          </p:cNvPr>
          <p:cNvSpPr txBox="1">
            <a:spLocks/>
          </p:cNvSpPr>
          <p:nvPr/>
        </p:nvSpPr>
        <p:spPr>
          <a:xfrm>
            <a:off x="336789" y="991642"/>
            <a:ext cx="2779776" cy="2505301"/>
          </a:xfrm>
          <a:prstGeom prst="rect">
            <a:avLst/>
          </a:prstGeom>
        </p:spPr>
        <p:txBody>
          <a:bodyPr vert="horz" lIns="0" tIns="45720" rIns="91440" bIns="45720" rtlCol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Lambda examples</a:t>
            </a:r>
            <a:b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 help you create inference apps,</a:t>
            </a:r>
            <a:b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showing you how to </a:t>
            </a:r>
          </a:p>
          <a:p>
            <a:pPr marL="190500" indent="-190500">
              <a:lnSpc>
                <a:spcPct val="90000"/>
              </a:lnSpc>
              <a:spcBef>
                <a:spcPts val="768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9285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Load trained models </a:t>
            </a:r>
          </a:p>
          <a:p>
            <a:pPr marL="190500" indent="-190500">
              <a:lnSpc>
                <a:spcPct val="90000"/>
              </a:lnSpc>
              <a:spcBef>
                <a:spcPts val="768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9285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Apply them to locally generated data for </a:t>
            </a:r>
            <a:br>
              <a:rPr lang="en-US" sz="1600" dirty="0">
                <a:solidFill>
                  <a:srgbClr val="19285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en-US" sz="1600" dirty="0">
                <a:solidFill>
                  <a:srgbClr val="19285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local inference</a:t>
            </a:r>
          </a:p>
          <a:p>
            <a:pPr marL="190500" indent="-190500">
              <a:lnSpc>
                <a:spcPct val="90000"/>
              </a:lnSpc>
              <a:spcBef>
                <a:spcPts val="768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9285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Take actions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192" y="903531"/>
            <a:ext cx="5441633" cy="4148899"/>
          </a:xfrm>
          <a:prstGeom prst="rect">
            <a:avLst/>
          </a:prstGeom>
          <a:ln w="6350">
            <a:solidFill>
              <a:srgbClr val="CCCCCC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6B298-BC3D-4D19-8F8D-85EF659F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74205"/>
            <a:ext cx="8205304" cy="545741"/>
          </a:xfrm>
        </p:spPr>
        <p:txBody>
          <a:bodyPr/>
          <a:lstStyle/>
          <a:p>
            <a:r>
              <a:rPr lang="en-US" dirty="0"/>
              <a:t>Lambda inference examples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725056" y="1094283"/>
            <a:ext cx="1648918" cy="20200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25056" y="2795822"/>
            <a:ext cx="4976733" cy="125152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25055" y="4534524"/>
            <a:ext cx="2713219" cy="36725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19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D418B-F481-5948-947F-A2708EF2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987372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CB1F6B-C8BB-5B43-819D-21B22C77C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90" y="872846"/>
            <a:ext cx="8420844" cy="387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B6EF7F-D5BD-B146-8801-0F1B6A152E7B}"/>
              </a:ext>
            </a:extLst>
          </p:cNvPr>
          <p:cNvSpPr/>
          <p:nvPr/>
        </p:nvSpPr>
        <p:spPr>
          <a:xfrm>
            <a:off x="336789" y="986456"/>
            <a:ext cx="8583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docs.aws.amazon.com</a:t>
            </a:r>
            <a:r>
              <a:rPr lang="de-DE" dirty="0"/>
              <a:t>/</a:t>
            </a:r>
            <a:r>
              <a:rPr lang="de-DE" dirty="0" err="1"/>
              <a:t>greengrass</a:t>
            </a:r>
            <a:r>
              <a:rPr lang="de-DE" dirty="0"/>
              <a:t>/</a:t>
            </a:r>
            <a:r>
              <a:rPr lang="de-DE" dirty="0" err="1"/>
              <a:t>latest</a:t>
            </a:r>
            <a:r>
              <a:rPr lang="de-DE" dirty="0"/>
              <a:t>/</a:t>
            </a:r>
            <a:r>
              <a:rPr lang="de-DE" dirty="0" err="1"/>
              <a:t>developerguide</a:t>
            </a:r>
            <a:r>
              <a:rPr lang="de-DE" dirty="0"/>
              <a:t>/ml-</a:t>
            </a:r>
            <a:r>
              <a:rPr lang="de-DE" dirty="0" err="1"/>
              <a:t>inference.html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278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DC381-51CB-3849-856D-3949F2963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</a:t>
            </a:r>
            <a:r>
              <a:rPr lang="de-DE" dirty="0" err="1"/>
              <a:t>instructions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0FD4F7-EDB2-9D40-B175-A23E6A6C72C6}"/>
              </a:ext>
            </a:extLst>
          </p:cNvPr>
          <p:cNvSpPr txBox="1"/>
          <p:nvPr/>
        </p:nvSpPr>
        <p:spPr>
          <a:xfrm>
            <a:off x="336789" y="779003"/>
            <a:ext cx="85109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Connect to Pi using SSH ‘pi@192.168.0.10x’, standard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Change </a:t>
            </a:r>
            <a:r>
              <a:rPr lang="de-DE" dirty="0" err="1">
                <a:solidFill>
                  <a:schemeClr val="bg1"/>
                </a:solidFill>
              </a:rPr>
              <a:t>directory</a:t>
            </a:r>
            <a:r>
              <a:rPr lang="de-DE" dirty="0">
                <a:solidFill>
                  <a:schemeClr val="bg1"/>
                </a:solidFill>
              </a:rPr>
              <a:t> ‘cd /</a:t>
            </a:r>
            <a:r>
              <a:rPr lang="de-DE" dirty="0" err="1">
                <a:solidFill>
                  <a:schemeClr val="bg1"/>
                </a:solidFill>
              </a:rPr>
              <a:t>greengrass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ggc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core</a:t>
            </a:r>
            <a:r>
              <a:rPr lang="de-DE" dirty="0">
                <a:solidFill>
                  <a:schemeClr val="bg1"/>
                </a:solidFill>
              </a:rPr>
              <a:t>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Run ‘</a:t>
            </a:r>
            <a:r>
              <a:rPr lang="de-DE" dirty="0" err="1">
                <a:solidFill>
                  <a:schemeClr val="bg1"/>
                </a:solidFill>
              </a:rPr>
              <a:t>sudo</a:t>
            </a:r>
            <a:r>
              <a:rPr lang="de-DE" dirty="0">
                <a:solidFill>
                  <a:schemeClr val="bg1"/>
                </a:solidFill>
              </a:rPr>
              <a:t> ./</a:t>
            </a:r>
            <a:r>
              <a:rPr lang="de-DE" dirty="0" err="1">
                <a:solidFill>
                  <a:schemeClr val="bg1"/>
                </a:solidFill>
              </a:rPr>
              <a:t>greengrassd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start</a:t>
            </a:r>
            <a:r>
              <a:rPr lang="de-DE" dirty="0">
                <a:solidFill>
                  <a:schemeClr val="bg1"/>
                </a:solidFill>
              </a:rPr>
              <a:t>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Run ‘</a:t>
            </a:r>
            <a:r>
              <a:rPr lang="de-DE" dirty="0" err="1">
                <a:solidFill>
                  <a:schemeClr val="bg1"/>
                </a:solidFill>
              </a:rPr>
              <a:t>ps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aux</a:t>
            </a:r>
            <a:r>
              <a:rPr lang="de-DE" dirty="0">
                <a:solidFill>
                  <a:schemeClr val="bg1"/>
                </a:solidFill>
              </a:rPr>
              <a:t> | </a:t>
            </a:r>
            <a:r>
              <a:rPr lang="de-DE" dirty="0" err="1">
                <a:solidFill>
                  <a:schemeClr val="bg1"/>
                </a:solidFill>
              </a:rPr>
              <a:t>grep</a:t>
            </a:r>
            <a:r>
              <a:rPr lang="de-DE" dirty="0">
                <a:solidFill>
                  <a:schemeClr val="bg1"/>
                </a:solidFill>
              </a:rPr>
              <a:t> -E '</a:t>
            </a:r>
            <a:r>
              <a:rPr lang="de-DE" dirty="0" err="1">
                <a:solidFill>
                  <a:schemeClr val="bg1"/>
                </a:solidFill>
              </a:rPr>
              <a:t>greengrass</a:t>
            </a:r>
            <a:r>
              <a:rPr lang="de-DE" dirty="0">
                <a:solidFill>
                  <a:schemeClr val="bg1"/>
                </a:solidFill>
              </a:rPr>
              <a:t>.*</a:t>
            </a:r>
            <a:r>
              <a:rPr lang="de-DE" dirty="0" err="1">
                <a:solidFill>
                  <a:schemeClr val="bg1"/>
                </a:solidFill>
              </a:rPr>
              <a:t>daemon</a:t>
            </a:r>
            <a:r>
              <a:rPr lang="de-DE" dirty="0">
                <a:solidFill>
                  <a:schemeClr val="bg1"/>
                </a:solidFill>
              </a:rPr>
              <a:t>‘‘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ensure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process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running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Open </a:t>
            </a:r>
            <a:r>
              <a:rPr lang="de-DE" dirty="0" err="1">
                <a:solidFill>
                  <a:schemeClr val="bg1"/>
                </a:solidFill>
              </a:rPr>
              <a:t>IoT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test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console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hlinkClick r:id="rId2"/>
              </a:rPr>
              <a:t>https://eu-central-1.console.aws.amazon.com/iot/home?region=eu-central-1#/test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Subscribe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topic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hello</a:t>
            </a:r>
            <a:r>
              <a:rPr lang="de-DE" dirty="0">
                <a:solidFill>
                  <a:schemeClr val="bg1"/>
                </a:solidFill>
              </a:rPr>
              <a:t>/</a:t>
            </a:r>
            <a:r>
              <a:rPr lang="de-DE" dirty="0" err="1">
                <a:solidFill>
                  <a:schemeClr val="bg1"/>
                </a:solidFill>
              </a:rPr>
              <a:t>world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Walk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customer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through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set-up</a:t>
            </a:r>
            <a:endParaRPr lang="de-DE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083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04739" y="3718972"/>
            <a:ext cx="3683000" cy="381541"/>
          </a:xfrm>
        </p:spPr>
        <p:txBody>
          <a:bodyPr/>
          <a:lstStyle/>
          <a:p>
            <a:r>
              <a:rPr lang="en-US" dirty="0"/>
              <a:t>Christian Petters, Solutions Architect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04739" y="1908228"/>
            <a:ext cx="7324988" cy="744537"/>
          </a:xfrm>
        </p:spPr>
        <p:txBody>
          <a:bodyPr/>
          <a:lstStyle/>
          <a:p>
            <a:r>
              <a:rPr lang="en-US" dirty="0" err="1"/>
              <a:t>MXNet</a:t>
            </a:r>
            <a:r>
              <a:rPr lang="en-US" dirty="0"/>
              <a:t> on Edge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04739" y="2658575"/>
            <a:ext cx="6041582" cy="769527"/>
          </a:xfrm>
        </p:spPr>
        <p:txBody>
          <a:bodyPr/>
          <a:lstStyle/>
          <a:p>
            <a:r>
              <a:rPr lang="en-US" sz="2200" dirty="0"/>
              <a:t>with Amazon Greengrass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04739" y="4100513"/>
            <a:ext cx="3683000" cy="369887"/>
          </a:xfrm>
          <a:prstGeom prst="rect">
            <a:avLst/>
          </a:prstGeom>
        </p:spPr>
        <p:txBody>
          <a:bodyPr/>
          <a:lstStyle/>
          <a:p>
            <a:fld id="{E13A646E-CA01-4DA8-86FE-E0C35CDEE817}" type="datetime2">
              <a:rPr lang="en-US" sz="1200"/>
              <a:pPr/>
              <a:t>Saturday, July 28, 2018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216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5CBB5AD-E37D-496F-AD21-F1DD570BC8C4}"/>
              </a:ext>
            </a:extLst>
          </p:cNvPr>
          <p:cNvGrpSpPr/>
          <p:nvPr/>
        </p:nvGrpSpPr>
        <p:grpSpPr>
          <a:xfrm>
            <a:off x="2415537" y="1938813"/>
            <a:ext cx="4312926" cy="1993287"/>
            <a:chOff x="337432" y="1938813"/>
            <a:chExt cx="4312926" cy="1993287"/>
          </a:xfrm>
        </p:grpSpPr>
        <p:sp>
          <p:nvSpPr>
            <p:cNvPr id="135" name="Content Placeholder 3">
              <a:extLst>
                <a:ext uri="{FF2B5EF4-FFF2-40B4-BE49-F238E27FC236}">
                  <a16:creationId xmlns:a16="http://schemas.microsoft.com/office/drawing/2014/main" id="{A6F3E32D-82DB-432A-9B51-F609E27F0600}"/>
                </a:ext>
              </a:extLst>
            </p:cNvPr>
            <p:cNvSpPr txBox="1">
              <a:spLocks/>
            </p:cNvSpPr>
            <p:nvPr/>
          </p:nvSpPr>
          <p:spPr>
            <a:xfrm>
              <a:off x="2517533" y="3181350"/>
              <a:ext cx="971546" cy="60170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Tx/>
                <a:buNone/>
                <a:defRPr sz="24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6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6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lnSpc>
                  <a:spcPct val="9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rgbClr val="474746"/>
                  </a:solidFill>
                  <a:latin typeface="Amazon Ember" panose="020B0603020204020204" pitchFamily="34" charset="0"/>
                </a:rPr>
                <a:t>Data and </a:t>
              </a:r>
              <a:br>
                <a:rPr lang="en-US" sz="1200" dirty="0">
                  <a:solidFill>
                    <a:srgbClr val="474746"/>
                  </a:solidFill>
                  <a:latin typeface="Amazon Ember" panose="020B0603020204020204" pitchFamily="34" charset="0"/>
                </a:rPr>
              </a:br>
              <a:r>
                <a:rPr lang="en-US" sz="1200" dirty="0">
                  <a:solidFill>
                    <a:srgbClr val="474746"/>
                  </a:solidFill>
                  <a:latin typeface="Amazon Ember" panose="020B0603020204020204" pitchFamily="34" charset="0"/>
                </a:rPr>
                <a:t>state sync</a:t>
              </a:r>
            </a:p>
            <a:p>
              <a:pPr algn="ctr" defTabSz="685800">
                <a:lnSpc>
                  <a:spcPct val="90000"/>
                </a:lnSpc>
                <a:spcBef>
                  <a:spcPts val="0"/>
                </a:spcBef>
              </a:pPr>
              <a:endParaRPr lang="en-US" sz="1200" dirty="0">
                <a:solidFill>
                  <a:srgbClr val="474746"/>
                </a:solidFill>
                <a:latin typeface="Amazon Ember" panose="020B0603020204020204" pitchFamily="34" charset="0"/>
              </a:endParaRP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EB6AB1E-D443-4F75-88AE-480710560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984" y="2187322"/>
              <a:ext cx="460667" cy="583337"/>
            </a:xfrm>
            <a:prstGeom prst="rect">
              <a:avLst/>
            </a:prstGeom>
          </p:spPr>
        </p:pic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B6AF3640-92AB-47EA-95DF-5A4BBDFA1988}"/>
                </a:ext>
              </a:extLst>
            </p:cNvPr>
            <p:cNvGrpSpPr/>
            <p:nvPr/>
          </p:nvGrpSpPr>
          <p:grpSpPr>
            <a:xfrm>
              <a:off x="2822298" y="2182059"/>
              <a:ext cx="382246" cy="593863"/>
              <a:chOff x="4034391" y="4752974"/>
              <a:chExt cx="530340" cy="841822"/>
            </a:xfrm>
            <a:solidFill>
              <a:schemeClr val="accent6"/>
            </a:solidFill>
          </p:grpSpPr>
          <p:sp>
            <p:nvSpPr>
              <p:cNvPr id="205" name="Freeform 6">
                <a:extLst>
                  <a:ext uri="{FF2B5EF4-FFF2-40B4-BE49-F238E27FC236}">
                    <a16:creationId xmlns:a16="http://schemas.microsoft.com/office/drawing/2014/main" id="{6EAB94BD-3F27-4691-8936-59FBB85EA4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5668" y="5022688"/>
                <a:ext cx="78631" cy="78631"/>
              </a:xfrm>
              <a:custGeom>
                <a:avLst/>
                <a:gdLst>
                  <a:gd name="T0" fmla="*/ 11 w 22"/>
                  <a:gd name="T1" fmla="*/ 0 h 22"/>
                  <a:gd name="T2" fmla="*/ 0 w 22"/>
                  <a:gd name="T3" fmla="*/ 11 h 22"/>
                  <a:gd name="T4" fmla="*/ 11 w 22"/>
                  <a:gd name="T5" fmla="*/ 22 h 22"/>
                  <a:gd name="T6" fmla="*/ 22 w 22"/>
                  <a:gd name="T7" fmla="*/ 11 h 22"/>
                  <a:gd name="T8" fmla="*/ 11 w 22"/>
                  <a:gd name="T9" fmla="*/ 0 h 22"/>
                  <a:gd name="T10" fmla="*/ 11 w 22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2">
                    <a:moveTo>
                      <a:pt x="11" y="0"/>
                    </a:moveTo>
                    <a:cubicBezTo>
                      <a:pt x="4" y="0"/>
                      <a:pt x="0" y="4"/>
                      <a:pt x="0" y="11"/>
                    </a:cubicBezTo>
                    <a:cubicBezTo>
                      <a:pt x="0" y="16"/>
                      <a:pt x="4" y="22"/>
                      <a:pt x="11" y="22"/>
                    </a:cubicBezTo>
                    <a:cubicBezTo>
                      <a:pt x="16" y="22"/>
                      <a:pt x="22" y="16"/>
                      <a:pt x="22" y="11"/>
                    </a:cubicBezTo>
                    <a:cubicBezTo>
                      <a:pt x="22" y="4"/>
                      <a:pt x="16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grpFill/>
              <a:ln w="15875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kern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206" name="Freeform 8">
                <a:extLst>
                  <a:ext uri="{FF2B5EF4-FFF2-40B4-BE49-F238E27FC236}">
                    <a16:creationId xmlns:a16="http://schemas.microsoft.com/office/drawing/2014/main" id="{353445EE-4722-4665-BFEF-8592304586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6515" y="4752974"/>
                <a:ext cx="27114" cy="263008"/>
              </a:xfrm>
              <a:custGeom>
                <a:avLst/>
                <a:gdLst>
                  <a:gd name="T0" fmla="*/ 8 w 8"/>
                  <a:gd name="T1" fmla="*/ 0 h 73"/>
                  <a:gd name="T2" fmla="*/ 0 w 8"/>
                  <a:gd name="T3" fmla="*/ 51 h 73"/>
                  <a:gd name="T4" fmla="*/ 7 w 8"/>
                  <a:gd name="T5" fmla="*/ 73 h 73"/>
                  <a:gd name="T6" fmla="*/ 8 w 8"/>
                  <a:gd name="T7" fmla="*/ 73 h 73"/>
                  <a:gd name="T8" fmla="*/ 8 w 8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73">
                    <a:moveTo>
                      <a:pt x="8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4" y="58"/>
                      <a:pt x="7" y="65"/>
                      <a:pt x="7" y="73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chemeClr val="accent6"/>
              </a:solidFill>
              <a:ln w="15875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kern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207" name="Freeform 10">
                <a:extLst>
                  <a:ext uri="{FF2B5EF4-FFF2-40B4-BE49-F238E27FC236}">
                    <a16:creationId xmlns:a16="http://schemas.microsoft.com/office/drawing/2014/main" id="{FC3E8BF8-1AEE-4B85-903B-1A56E5B5AB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6971" y="5066876"/>
                <a:ext cx="227760" cy="140994"/>
              </a:xfrm>
              <a:custGeom>
                <a:avLst/>
                <a:gdLst>
                  <a:gd name="T0" fmla="*/ 0 w 63"/>
                  <a:gd name="T1" fmla="*/ 0 h 39"/>
                  <a:gd name="T2" fmla="*/ 0 w 63"/>
                  <a:gd name="T3" fmla="*/ 3 h 39"/>
                  <a:gd name="T4" fmla="*/ 63 w 63"/>
                  <a:gd name="T5" fmla="*/ 39 h 39"/>
                  <a:gd name="T6" fmla="*/ 22 w 63"/>
                  <a:gd name="T7" fmla="*/ 6 h 39"/>
                  <a:gd name="T8" fmla="*/ 19 w 63"/>
                  <a:gd name="T9" fmla="*/ 6 h 39"/>
                  <a:gd name="T10" fmla="*/ 0 w 63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9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63" y="39"/>
                      <a:pt x="63" y="39"/>
                      <a:pt x="63" y="39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1" y="6"/>
                      <a:pt x="21" y="6"/>
                      <a:pt x="19" y="6"/>
                    </a:cubicBezTo>
                    <a:cubicBezTo>
                      <a:pt x="13" y="6"/>
                      <a:pt x="7" y="4"/>
                      <a:pt x="0" y="0"/>
                    </a:cubicBezTo>
                  </a:path>
                </a:pathLst>
              </a:custGeom>
              <a:solidFill>
                <a:schemeClr val="accent6"/>
              </a:solidFill>
              <a:ln w="15875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kern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208" name="Freeform 12">
                <a:extLst>
                  <a:ext uri="{FF2B5EF4-FFF2-40B4-BE49-F238E27FC236}">
                    <a16:creationId xmlns:a16="http://schemas.microsoft.com/office/drawing/2014/main" id="{4995F1B7-8049-42CE-ABE1-79FB2774AF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4391" y="5066876"/>
                <a:ext cx="238607" cy="135570"/>
              </a:xfrm>
              <a:custGeom>
                <a:avLst/>
                <a:gdLst>
                  <a:gd name="T0" fmla="*/ 64 w 66"/>
                  <a:gd name="T1" fmla="*/ 0 h 37"/>
                  <a:gd name="T2" fmla="*/ 0 w 66"/>
                  <a:gd name="T3" fmla="*/ 37 h 37"/>
                  <a:gd name="T4" fmla="*/ 51 w 66"/>
                  <a:gd name="T5" fmla="*/ 18 h 37"/>
                  <a:gd name="T6" fmla="*/ 66 w 66"/>
                  <a:gd name="T7" fmla="*/ 2 h 37"/>
                  <a:gd name="T8" fmla="*/ 64 w 66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37">
                    <a:moveTo>
                      <a:pt x="64" y="0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3" y="13"/>
                      <a:pt x="59" y="6"/>
                      <a:pt x="66" y="2"/>
                    </a:cubicBezTo>
                    <a:cubicBezTo>
                      <a:pt x="64" y="0"/>
                      <a:pt x="64" y="0"/>
                      <a:pt x="64" y="0"/>
                    </a:cubicBezTo>
                  </a:path>
                </a:pathLst>
              </a:custGeom>
              <a:solidFill>
                <a:schemeClr val="accent6"/>
              </a:solidFill>
              <a:ln w="15875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kern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209" name="Freeform 14">
                <a:extLst>
                  <a:ext uri="{FF2B5EF4-FFF2-40B4-BE49-F238E27FC236}">
                    <a16:creationId xmlns:a16="http://schemas.microsoft.com/office/drawing/2014/main" id="{F9C638BB-3467-4FC8-BCD4-AE23BE71FE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6" y="5144700"/>
                <a:ext cx="40672" cy="450096"/>
              </a:xfrm>
              <a:custGeom>
                <a:avLst/>
                <a:gdLst>
                  <a:gd name="T0" fmla="*/ 11 w 15"/>
                  <a:gd name="T1" fmla="*/ 0 h 166"/>
                  <a:gd name="T2" fmla="*/ 5 w 15"/>
                  <a:gd name="T3" fmla="*/ 0 h 166"/>
                  <a:gd name="T4" fmla="*/ 0 w 15"/>
                  <a:gd name="T5" fmla="*/ 166 h 166"/>
                  <a:gd name="T6" fmla="*/ 15 w 15"/>
                  <a:gd name="T7" fmla="*/ 166 h 166"/>
                  <a:gd name="T8" fmla="*/ 11 w 15"/>
                  <a:gd name="T9" fmla="*/ 0 h 166"/>
                  <a:gd name="T10" fmla="*/ 11 w 15"/>
                  <a:gd name="T11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66">
                    <a:moveTo>
                      <a:pt x="11" y="0"/>
                    </a:moveTo>
                    <a:lnTo>
                      <a:pt x="5" y="0"/>
                    </a:lnTo>
                    <a:lnTo>
                      <a:pt x="0" y="166"/>
                    </a:lnTo>
                    <a:lnTo>
                      <a:pt x="15" y="166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kern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210" name="Freeform 15">
                <a:extLst>
                  <a:ext uri="{FF2B5EF4-FFF2-40B4-BE49-F238E27FC236}">
                    <a16:creationId xmlns:a16="http://schemas.microsoft.com/office/drawing/2014/main" id="{FEDE8E08-C6C5-4BDC-B566-E1876166B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6" y="5144700"/>
                <a:ext cx="40672" cy="450096"/>
              </a:xfrm>
              <a:custGeom>
                <a:avLst/>
                <a:gdLst>
                  <a:gd name="T0" fmla="*/ 11 w 15"/>
                  <a:gd name="T1" fmla="*/ 0 h 166"/>
                  <a:gd name="T2" fmla="*/ 5 w 15"/>
                  <a:gd name="T3" fmla="*/ 0 h 166"/>
                  <a:gd name="T4" fmla="*/ 0 w 15"/>
                  <a:gd name="T5" fmla="*/ 166 h 166"/>
                  <a:gd name="T6" fmla="*/ 15 w 15"/>
                  <a:gd name="T7" fmla="*/ 166 h 166"/>
                  <a:gd name="T8" fmla="*/ 11 w 15"/>
                  <a:gd name="T9" fmla="*/ 0 h 166"/>
                  <a:gd name="T10" fmla="*/ 11 w 15"/>
                  <a:gd name="T11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66">
                    <a:moveTo>
                      <a:pt x="11" y="0"/>
                    </a:moveTo>
                    <a:lnTo>
                      <a:pt x="5" y="0"/>
                    </a:lnTo>
                    <a:lnTo>
                      <a:pt x="0" y="166"/>
                    </a:lnTo>
                    <a:lnTo>
                      <a:pt x="15" y="166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kern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211" name="Freeform 16">
                <a:extLst>
                  <a:ext uri="{FF2B5EF4-FFF2-40B4-BE49-F238E27FC236}">
                    <a16:creationId xmlns:a16="http://schemas.microsoft.com/office/drawing/2014/main" id="{4282C731-0F51-4C09-9BFF-CC9FC5952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226" y="5144700"/>
                <a:ext cx="40672" cy="450096"/>
              </a:xfrm>
              <a:custGeom>
                <a:avLst/>
                <a:gdLst>
                  <a:gd name="T0" fmla="*/ 11 w 15"/>
                  <a:gd name="T1" fmla="*/ 0 h 166"/>
                  <a:gd name="T2" fmla="*/ 5 w 15"/>
                  <a:gd name="T3" fmla="*/ 0 h 166"/>
                  <a:gd name="T4" fmla="*/ 0 w 15"/>
                  <a:gd name="T5" fmla="*/ 166 h 166"/>
                  <a:gd name="T6" fmla="*/ 15 w 15"/>
                  <a:gd name="T7" fmla="*/ 166 h 166"/>
                  <a:gd name="T8" fmla="*/ 11 w 15"/>
                  <a:gd name="T9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6">
                    <a:moveTo>
                      <a:pt x="11" y="0"/>
                    </a:moveTo>
                    <a:lnTo>
                      <a:pt x="5" y="0"/>
                    </a:lnTo>
                    <a:lnTo>
                      <a:pt x="0" y="166"/>
                    </a:lnTo>
                    <a:lnTo>
                      <a:pt x="15" y="166"/>
                    </a:lnTo>
                    <a:lnTo>
                      <a:pt x="11" y="0"/>
                    </a:lnTo>
                  </a:path>
                </a:pathLst>
              </a:custGeom>
              <a:solidFill>
                <a:schemeClr val="accent6"/>
              </a:solidFill>
              <a:ln w="15875" cap="rnd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350" kern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C21B1BFD-DC78-4014-8525-A222DEFDC9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59174" y="2248743"/>
              <a:ext cx="430390" cy="460494"/>
              <a:chOff x="8114946" y="1921021"/>
              <a:chExt cx="1415773" cy="1514808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F95DA730-6075-4E46-982C-4B3F11C50148}"/>
                  </a:ext>
                </a:extLst>
              </p:cNvPr>
              <p:cNvGrpSpPr/>
              <p:nvPr/>
            </p:nvGrpSpPr>
            <p:grpSpPr>
              <a:xfrm>
                <a:off x="8751157" y="2811302"/>
                <a:ext cx="464945" cy="296907"/>
                <a:chOff x="735329" y="1130300"/>
                <a:chExt cx="735845" cy="469900"/>
              </a:xfrm>
              <a:solidFill>
                <a:srgbClr val="A0CEC6"/>
              </a:solidFill>
            </p:grpSpPr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6F44C927-298A-4BEC-816F-0C7C3784C87C}"/>
                    </a:ext>
                  </a:extLst>
                </p:cNvPr>
                <p:cNvSpPr/>
                <p:nvPr/>
              </p:nvSpPr>
              <p:spPr>
                <a:xfrm>
                  <a:off x="735329" y="1130300"/>
                  <a:ext cx="735845" cy="469900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135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4" name="Isosceles Triangle 107">
                  <a:extLst>
                    <a:ext uri="{FF2B5EF4-FFF2-40B4-BE49-F238E27FC236}">
                      <a16:creationId xmlns:a16="http://schemas.microsoft.com/office/drawing/2014/main" id="{7AB1FE8C-AED6-4696-9F24-7309FB1FD152}"/>
                    </a:ext>
                  </a:extLst>
                </p:cNvPr>
                <p:cNvSpPr/>
                <p:nvPr/>
              </p:nvSpPr>
              <p:spPr>
                <a:xfrm rot="10800000">
                  <a:off x="735330" y="1130300"/>
                  <a:ext cx="735844" cy="30226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135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D66102B0-F5DB-4EE8-ACAB-95CE3DD067D9}"/>
                  </a:ext>
                </a:extLst>
              </p:cNvPr>
              <p:cNvGrpSpPr/>
              <p:nvPr/>
            </p:nvGrpSpPr>
            <p:grpSpPr>
              <a:xfrm>
                <a:off x="8908252" y="2446093"/>
                <a:ext cx="464945" cy="296907"/>
                <a:chOff x="735329" y="1130300"/>
                <a:chExt cx="735845" cy="469900"/>
              </a:xfrm>
              <a:solidFill>
                <a:srgbClr val="FF9901"/>
              </a:solidFill>
            </p:grpSpPr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4962FABF-CBAC-4ABA-BD54-03020774CBED}"/>
                    </a:ext>
                  </a:extLst>
                </p:cNvPr>
                <p:cNvSpPr/>
                <p:nvPr/>
              </p:nvSpPr>
              <p:spPr>
                <a:xfrm>
                  <a:off x="735329" y="1130300"/>
                  <a:ext cx="735845" cy="469900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135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2" name="Isosceles Triangle 105">
                  <a:extLst>
                    <a:ext uri="{FF2B5EF4-FFF2-40B4-BE49-F238E27FC236}">
                      <a16:creationId xmlns:a16="http://schemas.microsoft.com/office/drawing/2014/main" id="{76FFC2C7-8150-4780-A4BD-360CDD9CE949}"/>
                    </a:ext>
                  </a:extLst>
                </p:cNvPr>
                <p:cNvSpPr/>
                <p:nvPr/>
              </p:nvSpPr>
              <p:spPr>
                <a:xfrm rot="10800000">
                  <a:off x="735330" y="1130300"/>
                  <a:ext cx="735844" cy="30226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135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7B4565B3-0647-4FA3-BC00-AA7F64F16390}"/>
                  </a:ext>
                </a:extLst>
              </p:cNvPr>
              <p:cNvGrpSpPr/>
              <p:nvPr/>
            </p:nvGrpSpPr>
            <p:grpSpPr>
              <a:xfrm>
                <a:off x="8358445" y="2910207"/>
                <a:ext cx="464945" cy="296907"/>
                <a:chOff x="735329" y="1130300"/>
                <a:chExt cx="735845" cy="469900"/>
              </a:xfrm>
              <a:solidFill>
                <a:schemeClr val="accent6"/>
              </a:solidFill>
            </p:grpSpPr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4C7412A5-31BE-4E1F-91CB-B2053CE7C18B}"/>
                    </a:ext>
                  </a:extLst>
                </p:cNvPr>
                <p:cNvSpPr/>
                <p:nvPr/>
              </p:nvSpPr>
              <p:spPr>
                <a:xfrm>
                  <a:off x="735329" y="1130300"/>
                  <a:ext cx="735845" cy="469900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135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00" name="Isosceles Triangle 103">
                  <a:extLst>
                    <a:ext uri="{FF2B5EF4-FFF2-40B4-BE49-F238E27FC236}">
                      <a16:creationId xmlns:a16="http://schemas.microsoft.com/office/drawing/2014/main" id="{01886BE7-932F-42BB-B04C-224BAB9E126D}"/>
                    </a:ext>
                  </a:extLst>
                </p:cNvPr>
                <p:cNvSpPr/>
                <p:nvPr/>
              </p:nvSpPr>
              <p:spPr>
                <a:xfrm rot="10800000">
                  <a:off x="735330" y="1130300"/>
                  <a:ext cx="735844" cy="30226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135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FD5E4322-45DE-4095-957C-D9513F685AC0}"/>
                  </a:ext>
                </a:extLst>
              </p:cNvPr>
              <p:cNvSpPr/>
              <p:nvPr/>
            </p:nvSpPr>
            <p:spPr>
              <a:xfrm>
                <a:off x="8175369" y="2050267"/>
                <a:ext cx="1303642" cy="1276260"/>
              </a:xfrm>
              <a:prstGeom prst="ellipse">
                <a:avLst/>
              </a:prstGeom>
              <a:solidFill>
                <a:srgbClr val="D7D7D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81BB24AE-072C-48C9-8DC1-7F3AC753C32C}"/>
                  </a:ext>
                </a:extLst>
              </p:cNvPr>
              <p:cNvGrpSpPr/>
              <p:nvPr/>
            </p:nvGrpSpPr>
            <p:grpSpPr>
              <a:xfrm>
                <a:off x="8114946" y="1921021"/>
                <a:ext cx="1415773" cy="1514808"/>
                <a:chOff x="838143" y="800638"/>
                <a:chExt cx="1415773" cy="1514808"/>
              </a:xfrm>
            </p:grpSpPr>
            <p:sp>
              <p:nvSpPr>
                <p:cNvPr id="189" name="Chord 188">
                  <a:extLst>
                    <a:ext uri="{FF2B5EF4-FFF2-40B4-BE49-F238E27FC236}">
                      <a16:creationId xmlns:a16="http://schemas.microsoft.com/office/drawing/2014/main" id="{3BA79168-18B3-44AE-9466-7436F6CD06F8}"/>
                    </a:ext>
                  </a:extLst>
                </p:cNvPr>
                <p:cNvSpPr/>
                <p:nvPr/>
              </p:nvSpPr>
              <p:spPr>
                <a:xfrm>
                  <a:off x="908429" y="907144"/>
                  <a:ext cx="1282498" cy="1282498"/>
                </a:xfrm>
                <a:prstGeom prst="chord">
                  <a:avLst>
                    <a:gd name="adj1" fmla="val 8625388"/>
                    <a:gd name="adj2" fmla="val 19023306"/>
                  </a:avLst>
                </a:prstGeom>
                <a:solidFill>
                  <a:srgbClr val="F1860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90" name="Freeform: Shape 92">
                  <a:extLst>
                    <a:ext uri="{FF2B5EF4-FFF2-40B4-BE49-F238E27FC236}">
                      <a16:creationId xmlns:a16="http://schemas.microsoft.com/office/drawing/2014/main" id="{BDB7446C-DADD-4DB6-BC74-A86BE44527D6}"/>
                    </a:ext>
                  </a:extLst>
                </p:cNvPr>
                <p:cNvSpPr/>
                <p:nvPr/>
              </p:nvSpPr>
              <p:spPr>
                <a:xfrm rot="1587809">
                  <a:off x="1672969" y="800638"/>
                  <a:ext cx="389654" cy="223156"/>
                </a:xfrm>
                <a:custGeom>
                  <a:avLst/>
                  <a:gdLst>
                    <a:gd name="connsiteX0" fmla="*/ 0 w 389654"/>
                    <a:gd name="connsiteY0" fmla="*/ 0 h 223156"/>
                    <a:gd name="connsiteX1" fmla="*/ 389654 w 389654"/>
                    <a:gd name="connsiteY1" fmla="*/ 0 h 223156"/>
                    <a:gd name="connsiteX2" fmla="*/ 389654 w 389654"/>
                    <a:gd name="connsiteY2" fmla="*/ 223156 h 223156"/>
                    <a:gd name="connsiteX3" fmla="*/ 383846 w 389654"/>
                    <a:gd name="connsiteY3" fmla="*/ 223156 h 223156"/>
                    <a:gd name="connsiteX4" fmla="*/ 305829 w 389654"/>
                    <a:gd name="connsiteY4" fmla="*/ 201422 h 223156"/>
                    <a:gd name="connsiteX5" fmla="*/ 60033 w 389654"/>
                    <a:gd name="connsiteY5" fmla="*/ 205365 h 223156"/>
                    <a:gd name="connsiteX6" fmla="*/ 4161 w 389654"/>
                    <a:gd name="connsiteY6" fmla="*/ 223156 h 223156"/>
                    <a:gd name="connsiteX7" fmla="*/ 0 w 389654"/>
                    <a:gd name="connsiteY7" fmla="*/ 223156 h 223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9654" h="223156">
                      <a:moveTo>
                        <a:pt x="0" y="0"/>
                      </a:moveTo>
                      <a:lnTo>
                        <a:pt x="389654" y="0"/>
                      </a:lnTo>
                      <a:lnTo>
                        <a:pt x="389654" y="223156"/>
                      </a:lnTo>
                      <a:lnTo>
                        <a:pt x="383846" y="223156"/>
                      </a:lnTo>
                      <a:lnTo>
                        <a:pt x="305829" y="201422"/>
                      </a:lnTo>
                      <a:cubicBezTo>
                        <a:pt x="225044" y="187043"/>
                        <a:pt x="141516" y="188074"/>
                        <a:pt x="60033" y="205365"/>
                      </a:cubicBezTo>
                      <a:lnTo>
                        <a:pt x="4161" y="223156"/>
                      </a:lnTo>
                      <a:lnTo>
                        <a:pt x="0" y="223156"/>
                      </a:lnTo>
                      <a:close/>
                    </a:path>
                  </a:pathLst>
                </a:custGeom>
                <a:solidFill>
                  <a:srgbClr val="F18606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135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68D4A03A-887B-439E-BE0F-A0D3C07C27BA}"/>
                    </a:ext>
                  </a:extLst>
                </p:cNvPr>
                <p:cNvSpPr/>
                <p:nvPr/>
              </p:nvSpPr>
              <p:spPr>
                <a:xfrm>
                  <a:off x="908429" y="917287"/>
                  <a:ext cx="1282498" cy="1282498"/>
                </a:xfrm>
                <a:prstGeom prst="ellipse">
                  <a:avLst/>
                </a:prstGeom>
                <a:noFill/>
                <a:ln w="158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92" name="Freeform: Shape 95">
                  <a:extLst>
                    <a:ext uri="{FF2B5EF4-FFF2-40B4-BE49-F238E27FC236}">
                      <a16:creationId xmlns:a16="http://schemas.microsoft.com/office/drawing/2014/main" id="{0871A6AE-A48D-45F8-A803-A018EA59FD9D}"/>
                    </a:ext>
                  </a:extLst>
                </p:cNvPr>
                <p:cNvSpPr/>
                <p:nvPr/>
              </p:nvSpPr>
              <p:spPr>
                <a:xfrm rot="1587809" flipH="1" flipV="1">
                  <a:off x="1022291" y="2092290"/>
                  <a:ext cx="389654" cy="223156"/>
                </a:xfrm>
                <a:custGeom>
                  <a:avLst/>
                  <a:gdLst>
                    <a:gd name="connsiteX0" fmla="*/ 0 w 389654"/>
                    <a:gd name="connsiteY0" fmla="*/ 0 h 223156"/>
                    <a:gd name="connsiteX1" fmla="*/ 389654 w 389654"/>
                    <a:gd name="connsiteY1" fmla="*/ 0 h 223156"/>
                    <a:gd name="connsiteX2" fmla="*/ 389654 w 389654"/>
                    <a:gd name="connsiteY2" fmla="*/ 223156 h 223156"/>
                    <a:gd name="connsiteX3" fmla="*/ 383846 w 389654"/>
                    <a:gd name="connsiteY3" fmla="*/ 223156 h 223156"/>
                    <a:gd name="connsiteX4" fmla="*/ 305829 w 389654"/>
                    <a:gd name="connsiteY4" fmla="*/ 201422 h 223156"/>
                    <a:gd name="connsiteX5" fmla="*/ 60033 w 389654"/>
                    <a:gd name="connsiteY5" fmla="*/ 205365 h 223156"/>
                    <a:gd name="connsiteX6" fmla="*/ 4161 w 389654"/>
                    <a:gd name="connsiteY6" fmla="*/ 223156 h 223156"/>
                    <a:gd name="connsiteX7" fmla="*/ 0 w 389654"/>
                    <a:gd name="connsiteY7" fmla="*/ 223156 h 223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9654" h="223156">
                      <a:moveTo>
                        <a:pt x="0" y="0"/>
                      </a:moveTo>
                      <a:lnTo>
                        <a:pt x="389654" y="0"/>
                      </a:lnTo>
                      <a:lnTo>
                        <a:pt x="389654" y="223156"/>
                      </a:lnTo>
                      <a:lnTo>
                        <a:pt x="383846" y="223156"/>
                      </a:lnTo>
                      <a:lnTo>
                        <a:pt x="305829" y="201422"/>
                      </a:lnTo>
                      <a:cubicBezTo>
                        <a:pt x="225044" y="187043"/>
                        <a:pt x="141516" y="188074"/>
                        <a:pt x="60033" y="205365"/>
                      </a:cubicBezTo>
                      <a:lnTo>
                        <a:pt x="4161" y="223156"/>
                      </a:lnTo>
                      <a:lnTo>
                        <a:pt x="0" y="223156"/>
                      </a:lnTo>
                      <a:close/>
                    </a:path>
                  </a:pathLst>
                </a:custGeom>
                <a:solidFill>
                  <a:srgbClr val="D7D7D7"/>
                </a:solidFill>
                <a:ln w="158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/>
                  <a:endParaRPr lang="en-US" sz="135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DC9EB848-9021-4D05-A3DF-2A1106EC159E}"/>
                    </a:ext>
                  </a:extLst>
                </p:cNvPr>
                <p:cNvGrpSpPr/>
                <p:nvPr/>
              </p:nvGrpSpPr>
              <p:grpSpPr>
                <a:xfrm rot="3007950">
                  <a:off x="939130" y="850486"/>
                  <a:ext cx="1221093" cy="1408478"/>
                  <a:chOff x="1089627" y="1006203"/>
                  <a:chExt cx="1221093" cy="1408478"/>
                </a:xfrm>
              </p:grpSpPr>
              <p:sp>
                <p:nvSpPr>
                  <p:cNvPr id="197" name="Freeform: Shape 100">
                    <a:extLst>
                      <a:ext uri="{FF2B5EF4-FFF2-40B4-BE49-F238E27FC236}">
                        <a16:creationId xmlns:a16="http://schemas.microsoft.com/office/drawing/2014/main" id="{F3EAD126-1D3F-4EE4-B40A-52713C541A74}"/>
                      </a:ext>
                    </a:extLst>
                  </p:cNvPr>
                  <p:cNvSpPr/>
                  <p:nvPr/>
                </p:nvSpPr>
                <p:spPr>
                  <a:xfrm rot="2094466">
                    <a:off x="1921066" y="1006203"/>
                    <a:ext cx="389654" cy="223156"/>
                  </a:xfrm>
                  <a:custGeom>
                    <a:avLst/>
                    <a:gdLst>
                      <a:gd name="connsiteX0" fmla="*/ 0 w 389654"/>
                      <a:gd name="connsiteY0" fmla="*/ 0 h 223156"/>
                      <a:gd name="connsiteX1" fmla="*/ 389654 w 389654"/>
                      <a:gd name="connsiteY1" fmla="*/ 0 h 223156"/>
                      <a:gd name="connsiteX2" fmla="*/ 389654 w 389654"/>
                      <a:gd name="connsiteY2" fmla="*/ 223156 h 223156"/>
                      <a:gd name="connsiteX3" fmla="*/ 383846 w 389654"/>
                      <a:gd name="connsiteY3" fmla="*/ 223156 h 223156"/>
                      <a:gd name="connsiteX4" fmla="*/ 305829 w 389654"/>
                      <a:gd name="connsiteY4" fmla="*/ 201422 h 223156"/>
                      <a:gd name="connsiteX5" fmla="*/ 60033 w 389654"/>
                      <a:gd name="connsiteY5" fmla="*/ 205365 h 223156"/>
                      <a:gd name="connsiteX6" fmla="*/ 4161 w 389654"/>
                      <a:gd name="connsiteY6" fmla="*/ 223156 h 223156"/>
                      <a:gd name="connsiteX7" fmla="*/ 0 w 389654"/>
                      <a:gd name="connsiteY7" fmla="*/ 223156 h 2231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9654" h="223156">
                        <a:moveTo>
                          <a:pt x="0" y="0"/>
                        </a:moveTo>
                        <a:lnTo>
                          <a:pt x="389654" y="0"/>
                        </a:lnTo>
                        <a:lnTo>
                          <a:pt x="389654" y="223156"/>
                        </a:lnTo>
                        <a:lnTo>
                          <a:pt x="383846" y="223156"/>
                        </a:lnTo>
                        <a:lnTo>
                          <a:pt x="305829" y="201422"/>
                        </a:lnTo>
                        <a:cubicBezTo>
                          <a:pt x="225044" y="187043"/>
                          <a:pt x="141516" y="188074"/>
                          <a:pt x="60033" y="205365"/>
                        </a:cubicBezTo>
                        <a:lnTo>
                          <a:pt x="4161" y="223156"/>
                        </a:lnTo>
                        <a:lnTo>
                          <a:pt x="0" y="223156"/>
                        </a:lnTo>
                        <a:close/>
                      </a:path>
                    </a:pathLst>
                  </a:custGeom>
                  <a:solidFill>
                    <a:srgbClr val="D7D7D7"/>
                  </a:solidFill>
                  <a:ln w="158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85800"/>
                    <a:endParaRPr lang="en-US" sz="135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98" name="Freeform: Shape 101">
                    <a:extLst>
                      <a:ext uri="{FF2B5EF4-FFF2-40B4-BE49-F238E27FC236}">
                        <a16:creationId xmlns:a16="http://schemas.microsoft.com/office/drawing/2014/main" id="{044BE3BE-13A5-4D3B-82E9-8255CE67758C}"/>
                      </a:ext>
                    </a:extLst>
                  </p:cNvPr>
                  <p:cNvSpPr/>
                  <p:nvPr/>
                </p:nvSpPr>
                <p:spPr>
                  <a:xfrm rot="2094466" flipH="1" flipV="1">
                    <a:off x="1089627" y="2191525"/>
                    <a:ext cx="389654" cy="223156"/>
                  </a:xfrm>
                  <a:custGeom>
                    <a:avLst/>
                    <a:gdLst>
                      <a:gd name="connsiteX0" fmla="*/ 0 w 389654"/>
                      <a:gd name="connsiteY0" fmla="*/ 0 h 223156"/>
                      <a:gd name="connsiteX1" fmla="*/ 389654 w 389654"/>
                      <a:gd name="connsiteY1" fmla="*/ 0 h 223156"/>
                      <a:gd name="connsiteX2" fmla="*/ 389654 w 389654"/>
                      <a:gd name="connsiteY2" fmla="*/ 223156 h 223156"/>
                      <a:gd name="connsiteX3" fmla="*/ 383846 w 389654"/>
                      <a:gd name="connsiteY3" fmla="*/ 223156 h 223156"/>
                      <a:gd name="connsiteX4" fmla="*/ 305829 w 389654"/>
                      <a:gd name="connsiteY4" fmla="*/ 201422 h 223156"/>
                      <a:gd name="connsiteX5" fmla="*/ 60033 w 389654"/>
                      <a:gd name="connsiteY5" fmla="*/ 205365 h 223156"/>
                      <a:gd name="connsiteX6" fmla="*/ 4161 w 389654"/>
                      <a:gd name="connsiteY6" fmla="*/ 223156 h 223156"/>
                      <a:gd name="connsiteX7" fmla="*/ 0 w 389654"/>
                      <a:gd name="connsiteY7" fmla="*/ 223156 h 2231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9654" h="223156">
                        <a:moveTo>
                          <a:pt x="0" y="0"/>
                        </a:moveTo>
                        <a:lnTo>
                          <a:pt x="389654" y="0"/>
                        </a:lnTo>
                        <a:lnTo>
                          <a:pt x="389654" y="223156"/>
                        </a:lnTo>
                        <a:lnTo>
                          <a:pt x="383846" y="223156"/>
                        </a:lnTo>
                        <a:lnTo>
                          <a:pt x="305829" y="201422"/>
                        </a:lnTo>
                        <a:cubicBezTo>
                          <a:pt x="225044" y="187043"/>
                          <a:pt x="141516" y="188074"/>
                          <a:pt x="60033" y="205365"/>
                        </a:cubicBezTo>
                        <a:lnTo>
                          <a:pt x="4161" y="223156"/>
                        </a:lnTo>
                        <a:lnTo>
                          <a:pt x="0" y="223156"/>
                        </a:lnTo>
                        <a:close/>
                      </a:path>
                    </a:pathLst>
                  </a:custGeom>
                  <a:solidFill>
                    <a:srgbClr val="F18606"/>
                  </a:solidFill>
                  <a:ln w="158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85800"/>
                    <a:endParaRPr lang="en-US" sz="135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36A6D7E2-670B-4067-9FA3-559750D39F50}"/>
                    </a:ext>
                  </a:extLst>
                </p:cNvPr>
                <p:cNvGrpSpPr/>
                <p:nvPr/>
              </p:nvGrpSpPr>
              <p:grpSpPr>
                <a:xfrm rot="6576641">
                  <a:off x="931835" y="861917"/>
                  <a:ext cx="1221093" cy="1408478"/>
                  <a:chOff x="1089627" y="1006203"/>
                  <a:chExt cx="1221093" cy="1408478"/>
                </a:xfrm>
              </p:grpSpPr>
              <p:sp>
                <p:nvSpPr>
                  <p:cNvPr id="195" name="Freeform: Shape 98">
                    <a:extLst>
                      <a:ext uri="{FF2B5EF4-FFF2-40B4-BE49-F238E27FC236}">
                        <a16:creationId xmlns:a16="http://schemas.microsoft.com/office/drawing/2014/main" id="{65B38891-2FC2-420C-A06B-2B229560DEDD}"/>
                      </a:ext>
                    </a:extLst>
                  </p:cNvPr>
                  <p:cNvSpPr/>
                  <p:nvPr/>
                </p:nvSpPr>
                <p:spPr>
                  <a:xfrm rot="2094466">
                    <a:off x="1921066" y="1006203"/>
                    <a:ext cx="389654" cy="223156"/>
                  </a:xfrm>
                  <a:custGeom>
                    <a:avLst/>
                    <a:gdLst>
                      <a:gd name="connsiteX0" fmla="*/ 0 w 389654"/>
                      <a:gd name="connsiteY0" fmla="*/ 0 h 223156"/>
                      <a:gd name="connsiteX1" fmla="*/ 389654 w 389654"/>
                      <a:gd name="connsiteY1" fmla="*/ 0 h 223156"/>
                      <a:gd name="connsiteX2" fmla="*/ 389654 w 389654"/>
                      <a:gd name="connsiteY2" fmla="*/ 223156 h 223156"/>
                      <a:gd name="connsiteX3" fmla="*/ 383846 w 389654"/>
                      <a:gd name="connsiteY3" fmla="*/ 223156 h 223156"/>
                      <a:gd name="connsiteX4" fmla="*/ 305829 w 389654"/>
                      <a:gd name="connsiteY4" fmla="*/ 201422 h 223156"/>
                      <a:gd name="connsiteX5" fmla="*/ 60033 w 389654"/>
                      <a:gd name="connsiteY5" fmla="*/ 205365 h 223156"/>
                      <a:gd name="connsiteX6" fmla="*/ 4161 w 389654"/>
                      <a:gd name="connsiteY6" fmla="*/ 223156 h 223156"/>
                      <a:gd name="connsiteX7" fmla="*/ 0 w 389654"/>
                      <a:gd name="connsiteY7" fmla="*/ 223156 h 2231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9654" h="223156">
                        <a:moveTo>
                          <a:pt x="0" y="0"/>
                        </a:moveTo>
                        <a:lnTo>
                          <a:pt x="389654" y="0"/>
                        </a:lnTo>
                        <a:lnTo>
                          <a:pt x="389654" y="223156"/>
                        </a:lnTo>
                        <a:lnTo>
                          <a:pt x="383846" y="223156"/>
                        </a:lnTo>
                        <a:lnTo>
                          <a:pt x="305829" y="201422"/>
                        </a:lnTo>
                        <a:cubicBezTo>
                          <a:pt x="225044" y="187043"/>
                          <a:pt x="141516" y="188074"/>
                          <a:pt x="60033" y="205365"/>
                        </a:cubicBezTo>
                        <a:lnTo>
                          <a:pt x="4161" y="223156"/>
                        </a:lnTo>
                        <a:lnTo>
                          <a:pt x="0" y="223156"/>
                        </a:lnTo>
                        <a:close/>
                      </a:path>
                    </a:pathLst>
                  </a:custGeom>
                  <a:solidFill>
                    <a:srgbClr val="D7D7D7"/>
                  </a:solidFill>
                  <a:ln w="158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85800"/>
                    <a:endParaRPr lang="en-US" sz="135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96" name="Freeform: Shape 99">
                    <a:extLst>
                      <a:ext uri="{FF2B5EF4-FFF2-40B4-BE49-F238E27FC236}">
                        <a16:creationId xmlns:a16="http://schemas.microsoft.com/office/drawing/2014/main" id="{571007B7-BEFA-4992-B937-42DEBF736FDE}"/>
                      </a:ext>
                    </a:extLst>
                  </p:cNvPr>
                  <p:cNvSpPr/>
                  <p:nvPr/>
                </p:nvSpPr>
                <p:spPr>
                  <a:xfrm rot="2094466" flipH="1" flipV="1">
                    <a:off x="1089627" y="2191525"/>
                    <a:ext cx="389654" cy="223156"/>
                  </a:xfrm>
                  <a:custGeom>
                    <a:avLst/>
                    <a:gdLst>
                      <a:gd name="connsiteX0" fmla="*/ 0 w 389654"/>
                      <a:gd name="connsiteY0" fmla="*/ 0 h 223156"/>
                      <a:gd name="connsiteX1" fmla="*/ 389654 w 389654"/>
                      <a:gd name="connsiteY1" fmla="*/ 0 h 223156"/>
                      <a:gd name="connsiteX2" fmla="*/ 389654 w 389654"/>
                      <a:gd name="connsiteY2" fmla="*/ 223156 h 223156"/>
                      <a:gd name="connsiteX3" fmla="*/ 383846 w 389654"/>
                      <a:gd name="connsiteY3" fmla="*/ 223156 h 223156"/>
                      <a:gd name="connsiteX4" fmla="*/ 305829 w 389654"/>
                      <a:gd name="connsiteY4" fmla="*/ 201422 h 223156"/>
                      <a:gd name="connsiteX5" fmla="*/ 60033 w 389654"/>
                      <a:gd name="connsiteY5" fmla="*/ 205365 h 223156"/>
                      <a:gd name="connsiteX6" fmla="*/ 4161 w 389654"/>
                      <a:gd name="connsiteY6" fmla="*/ 223156 h 223156"/>
                      <a:gd name="connsiteX7" fmla="*/ 0 w 389654"/>
                      <a:gd name="connsiteY7" fmla="*/ 223156 h 2231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9654" h="223156">
                        <a:moveTo>
                          <a:pt x="0" y="0"/>
                        </a:moveTo>
                        <a:lnTo>
                          <a:pt x="389654" y="0"/>
                        </a:lnTo>
                        <a:lnTo>
                          <a:pt x="389654" y="223156"/>
                        </a:lnTo>
                        <a:lnTo>
                          <a:pt x="383846" y="223156"/>
                        </a:lnTo>
                        <a:lnTo>
                          <a:pt x="305829" y="201422"/>
                        </a:lnTo>
                        <a:cubicBezTo>
                          <a:pt x="225044" y="187043"/>
                          <a:pt x="141516" y="188074"/>
                          <a:pt x="60033" y="205365"/>
                        </a:cubicBezTo>
                        <a:lnTo>
                          <a:pt x="4161" y="223156"/>
                        </a:lnTo>
                        <a:lnTo>
                          <a:pt x="0" y="223156"/>
                        </a:lnTo>
                        <a:close/>
                      </a:path>
                    </a:pathLst>
                  </a:custGeom>
                  <a:solidFill>
                    <a:srgbClr val="F18606"/>
                  </a:solidFill>
                  <a:ln w="15875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85800"/>
                    <a:endParaRPr lang="en-US" sz="135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</p:grpSp>
        <p:sp>
          <p:nvSpPr>
            <p:cNvPr id="174" name="Content Placeholder 3">
              <a:extLst>
                <a:ext uri="{FF2B5EF4-FFF2-40B4-BE49-F238E27FC236}">
                  <a16:creationId xmlns:a16="http://schemas.microsoft.com/office/drawing/2014/main" id="{7E985D52-5C81-472C-8D9C-C47645A08EFB}"/>
                </a:ext>
              </a:extLst>
            </p:cNvPr>
            <p:cNvSpPr txBox="1">
              <a:spLocks/>
            </p:cNvSpPr>
            <p:nvPr/>
          </p:nvSpPr>
          <p:spPr>
            <a:xfrm>
              <a:off x="451409" y="3181350"/>
              <a:ext cx="967816" cy="41529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Tx/>
                <a:buNone/>
                <a:defRPr sz="24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6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6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lnSpc>
                  <a:spcPct val="9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rgbClr val="474746"/>
                  </a:solidFill>
                  <a:latin typeface="Amazon Ember" panose="020B0603020204020204" pitchFamily="34" charset="0"/>
                </a:rPr>
                <a:t>Local</a:t>
              </a:r>
              <a:br>
                <a:rPr lang="en-US" sz="1200" dirty="0">
                  <a:solidFill>
                    <a:srgbClr val="474746"/>
                  </a:solidFill>
                  <a:latin typeface="Amazon Ember" panose="020B0603020204020204" pitchFamily="34" charset="0"/>
                </a:rPr>
              </a:br>
              <a:r>
                <a:rPr lang="en-US" sz="1200" dirty="0">
                  <a:solidFill>
                    <a:srgbClr val="474746"/>
                  </a:solidFill>
                  <a:latin typeface="Amazon Ember" panose="020B0603020204020204" pitchFamily="34" charset="0"/>
                </a:rPr>
                <a:t>actions</a:t>
              </a:r>
            </a:p>
          </p:txBody>
        </p:sp>
        <p:sp>
          <p:nvSpPr>
            <p:cNvPr id="175" name="Content Placeholder 3">
              <a:extLst>
                <a:ext uri="{FF2B5EF4-FFF2-40B4-BE49-F238E27FC236}">
                  <a16:creationId xmlns:a16="http://schemas.microsoft.com/office/drawing/2014/main" id="{F9D8E700-508D-4FBA-BA0D-4B1EF15FAE0A}"/>
                </a:ext>
              </a:extLst>
            </p:cNvPr>
            <p:cNvSpPr txBox="1">
              <a:spLocks/>
            </p:cNvSpPr>
            <p:nvPr/>
          </p:nvSpPr>
          <p:spPr>
            <a:xfrm>
              <a:off x="1548438" y="3181350"/>
              <a:ext cx="851862" cy="75075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Tx/>
                <a:buNone/>
                <a:defRPr sz="24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6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6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lnSpc>
                  <a:spcPct val="9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rgbClr val="474746"/>
                  </a:solidFill>
                  <a:latin typeface="Amazon Ember" panose="020B0603020204020204" pitchFamily="34" charset="0"/>
                </a:rPr>
                <a:t>Local</a:t>
              </a:r>
            </a:p>
            <a:p>
              <a:pPr algn="ctr" defTabSz="685800">
                <a:lnSpc>
                  <a:spcPct val="9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rgbClr val="474746"/>
                  </a:solidFill>
                  <a:latin typeface="Amazon Ember" panose="020B0603020204020204" pitchFamily="34" charset="0"/>
                </a:rPr>
                <a:t>triggers</a:t>
              </a:r>
            </a:p>
          </p:txBody>
        </p:sp>
        <p:sp>
          <p:nvSpPr>
            <p:cNvPr id="176" name="Content Placeholder 3">
              <a:extLst>
                <a:ext uri="{FF2B5EF4-FFF2-40B4-BE49-F238E27FC236}">
                  <a16:creationId xmlns:a16="http://schemas.microsoft.com/office/drawing/2014/main" id="{D4990A17-42B7-4694-B4AA-1A98CE8D7738}"/>
                </a:ext>
              </a:extLst>
            </p:cNvPr>
            <p:cNvSpPr txBox="1">
              <a:spLocks/>
            </p:cNvSpPr>
            <p:nvPr/>
          </p:nvSpPr>
          <p:spPr>
            <a:xfrm>
              <a:off x="3672739" y="3181350"/>
              <a:ext cx="759468" cy="50227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Tx/>
                <a:buNone/>
                <a:defRPr sz="24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6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6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lnSpc>
                  <a:spcPct val="9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rgbClr val="474746"/>
                  </a:solidFill>
                  <a:latin typeface="Amazon Ember" panose="020B0603020204020204" pitchFamily="34" charset="0"/>
                </a:rPr>
                <a:t>Security</a:t>
              </a:r>
              <a:br>
                <a:rPr lang="en-US" sz="1200" dirty="0">
                  <a:solidFill>
                    <a:srgbClr val="474746"/>
                  </a:solidFill>
                  <a:latin typeface="Amazon Ember" panose="020B0603020204020204" pitchFamily="34" charset="0"/>
                </a:rPr>
              </a:br>
              <a:br>
                <a:rPr lang="en-US" sz="1200" dirty="0">
                  <a:solidFill>
                    <a:srgbClr val="474746"/>
                  </a:solidFill>
                  <a:latin typeface="Amazon Ember" panose="020B0603020204020204" pitchFamily="34" charset="0"/>
                </a:rPr>
              </a:br>
              <a:endParaRPr lang="en-US" sz="1050" dirty="0">
                <a:solidFill>
                  <a:srgbClr val="47474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F790DD32-D3F6-4E81-B0F2-6832A67E9637}"/>
                </a:ext>
              </a:extLst>
            </p:cNvPr>
            <p:cNvGrpSpPr/>
            <p:nvPr/>
          </p:nvGrpSpPr>
          <p:grpSpPr>
            <a:xfrm>
              <a:off x="3862429" y="2200859"/>
              <a:ext cx="380088" cy="505266"/>
              <a:chOff x="2552860" y="2943359"/>
              <a:chExt cx="265112" cy="352425"/>
            </a:xfrm>
          </p:grpSpPr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8477F8E4-D0B6-4C53-8456-F2B23785C3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2860" y="2943359"/>
                <a:ext cx="263257" cy="307026"/>
              </a:xfrm>
              <a:custGeom>
                <a:avLst/>
                <a:gdLst>
                  <a:gd name="connsiteX0" fmla="*/ 132910 w 263257"/>
                  <a:gd name="connsiteY0" fmla="*/ 0 h 307026"/>
                  <a:gd name="connsiteX1" fmla="*/ 137329 w 263257"/>
                  <a:gd name="connsiteY1" fmla="*/ 2189 h 307026"/>
                  <a:gd name="connsiteX2" fmla="*/ 166049 w 263257"/>
                  <a:gd name="connsiteY2" fmla="*/ 32835 h 307026"/>
                  <a:gd name="connsiteX3" fmla="*/ 199188 w 263257"/>
                  <a:gd name="connsiteY3" fmla="*/ 41591 h 307026"/>
                  <a:gd name="connsiteX4" fmla="*/ 238955 w 263257"/>
                  <a:gd name="connsiteY4" fmla="*/ 30646 h 307026"/>
                  <a:gd name="connsiteX5" fmla="*/ 258839 w 263257"/>
                  <a:gd name="connsiteY5" fmla="*/ 19701 h 307026"/>
                  <a:gd name="connsiteX6" fmla="*/ 261048 w 263257"/>
                  <a:gd name="connsiteY6" fmla="*/ 17512 h 307026"/>
                  <a:gd name="connsiteX7" fmla="*/ 263257 w 263257"/>
                  <a:gd name="connsiteY7" fmla="*/ 19701 h 307026"/>
                  <a:gd name="connsiteX8" fmla="*/ 263257 w 263257"/>
                  <a:gd name="connsiteY8" fmla="*/ 23771 h 307026"/>
                  <a:gd name="connsiteX9" fmla="*/ 263257 w 263257"/>
                  <a:gd name="connsiteY9" fmla="*/ 27961 h 307026"/>
                  <a:gd name="connsiteX10" fmla="*/ 49909 w 263257"/>
                  <a:gd name="connsiteY10" fmla="*/ 307026 h 307026"/>
                  <a:gd name="connsiteX11" fmla="*/ 45588 w 263257"/>
                  <a:gd name="connsiteY11" fmla="*/ 304776 h 307026"/>
                  <a:gd name="connsiteX12" fmla="*/ 2564 w 263257"/>
                  <a:gd name="connsiteY12" fmla="*/ 282378 h 307026"/>
                  <a:gd name="connsiteX13" fmla="*/ 354 w 263257"/>
                  <a:gd name="connsiteY13" fmla="*/ 280189 h 307026"/>
                  <a:gd name="connsiteX14" fmla="*/ 354 w 263257"/>
                  <a:gd name="connsiteY14" fmla="*/ 271433 h 307026"/>
                  <a:gd name="connsiteX15" fmla="*/ 354 w 263257"/>
                  <a:gd name="connsiteY15" fmla="*/ 249543 h 307026"/>
                  <a:gd name="connsiteX16" fmla="*/ 354 w 263257"/>
                  <a:gd name="connsiteY16" fmla="*/ 205764 h 307026"/>
                  <a:gd name="connsiteX17" fmla="*/ 354 w 263257"/>
                  <a:gd name="connsiteY17" fmla="*/ 129150 h 307026"/>
                  <a:gd name="connsiteX18" fmla="*/ 354 w 263257"/>
                  <a:gd name="connsiteY18" fmla="*/ 74425 h 307026"/>
                  <a:gd name="connsiteX19" fmla="*/ 354 w 263257"/>
                  <a:gd name="connsiteY19" fmla="*/ 43780 h 307026"/>
                  <a:gd name="connsiteX20" fmla="*/ 354 w 263257"/>
                  <a:gd name="connsiteY20" fmla="*/ 28457 h 307026"/>
                  <a:gd name="connsiteX21" fmla="*/ 4773 w 263257"/>
                  <a:gd name="connsiteY21" fmla="*/ 17512 h 307026"/>
                  <a:gd name="connsiteX22" fmla="*/ 9191 w 263257"/>
                  <a:gd name="connsiteY22" fmla="*/ 19701 h 307026"/>
                  <a:gd name="connsiteX23" fmla="*/ 24656 w 263257"/>
                  <a:gd name="connsiteY23" fmla="*/ 30646 h 307026"/>
                  <a:gd name="connsiteX24" fmla="*/ 68842 w 263257"/>
                  <a:gd name="connsiteY24" fmla="*/ 41591 h 307026"/>
                  <a:gd name="connsiteX25" fmla="*/ 99771 w 263257"/>
                  <a:gd name="connsiteY25" fmla="*/ 32835 h 307026"/>
                  <a:gd name="connsiteX26" fmla="*/ 130701 w 263257"/>
                  <a:gd name="connsiteY26" fmla="*/ 2189 h 307026"/>
                  <a:gd name="connsiteX27" fmla="*/ 132910 w 263257"/>
                  <a:gd name="connsiteY27" fmla="*/ 0 h 307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63257" h="307026">
                    <a:moveTo>
                      <a:pt x="132910" y="0"/>
                    </a:moveTo>
                    <a:cubicBezTo>
                      <a:pt x="135120" y="0"/>
                      <a:pt x="135120" y="2189"/>
                      <a:pt x="137329" y="2189"/>
                    </a:cubicBezTo>
                    <a:cubicBezTo>
                      <a:pt x="146166" y="17512"/>
                      <a:pt x="157212" y="26268"/>
                      <a:pt x="166049" y="32835"/>
                    </a:cubicBezTo>
                    <a:cubicBezTo>
                      <a:pt x="177096" y="39402"/>
                      <a:pt x="188142" y="41591"/>
                      <a:pt x="199188" y="41591"/>
                    </a:cubicBezTo>
                    <a:cubicBezTo>
                      <a:pt x="214653" y="41591"/>
                      <a:pt x="227909" y="35024"/>
                      <a:pt x="238955" y="30646"/>
                    </a:cubicBezTo>
                    <a:cubicBezTo>
                      <a:pt x="250002" y="24079"/>
                      <a:pt x="256629" y="19701"/>
                      <a:pt x="258839" y="19701"/>
                    </a:cubicBezTo>
                    <a:cubicBezTo>
                      <a:pt x="258839" y="17512"/>
                      <a:pt x="261048" y="17512"/>
                      <a:pt x="261048" y="17512"/>
                    </a:cubicBezTo>
                    <a:cubicBezTo>
                      <a:pt x="263257" y="19701"/>
                      <a:pt x="263257" y="19701"/>
                      <a:pt x="263257" y="19701"/>
                    </a:cubicBezTo>
                    <a:cubicBezTo>
                      <a:pt x="263257" y="19701"/>
                      <a:pt x="263257" y="19701"/>
                      <a:pt x="263257" y="23771"/>
                    </a:cubicBezTo>
                    <a:lnTo>
                      <a:pt x="263257" y="27961"/>
                    </a:lnTo>
                    <a:lnTo>
                      <a:pt x="49909" y="307026"/>
                    </a:lnTo>
                    <a:lnTo>
                      <a:pt x="45588" y="304776"/>
                    </a:lnTo>
                    <a:cubicBezTo>
                      <a:pt x="33114" y="298282"/>
                      <a:pt x="18857" y="290860"/>
                      <a:pt x="2564" y="282378"/>
                    </a:cubicBezTo>
                    <a:cubicBezTo>
                      <a:pt x="354" y="282378"/>
                      <a:pt x="354" y="282378"/>
                      <a:pt x="354" y="280189"/>
                    </a:cubicBezTo>
                    <a:cubicBezTo>
                      <a:pt x="354" y="275811"/>
                      <a:pt x="354" y="273622"/>
                      <a:pt x="354" y="271433"/>
                    </a:cubicBezTo>
                    <a:cubicBezTo>
                      <a:pt x="354" y="264866"/>
                      <a:pt x="354" y="258299"/>
                      <a:pt x="354" y="249543"/>
                    </a:cubicBezTo>
                    <a:cubicBezTo>
                      <a:pt x="354" y="236409"/>
                      <a:pt x="354" y="221087"/>
                      <a:pt x="354" y="205764"/>
                    </a:cubicBezTo>
                    <a:cubicBezTo>
                      <a:pt x="354" y="179496"/>
                      <a:pt x="354" y="153228"/>
                      <a:pt x="354" y="129150"/>
                    </a:cubicBezTo>
                    <a:cubicBezTo>
                      <a:pt x="354" y="109449"/>
                      <a:pt x="354" y="91937"/>
                      <a:pt x="354" y="74425"/>
                    </a:cubicBezTo>
                    <a:cubicBezTo>
                      <a:pt x="354" y="65669"/>
                      <a:pt x="354" y="54725"/>
                      <a:pt x="354" y="43780"/>
                    </a:cubicBezTo>
                    <a:cubicBezTo>
                      <a:pt x="354" y="39402"/>
                      <a:pt x="354" y="32835"/>
                      <a:pt x="354" y="28457"/>
                    </a:cubicBezTo>
                    <a:cubicBezTo>
                      <a:pt x="354" y="24079"/>
                      <a:pt x="-1855" y="17512"/>
                      <a:pt x="4773" y="17512"/>
                    </a:cubicBezTo>
                    <a:cubicBezTo>
                      <a:pt x="6982" y="17512"/>
                      <a:pt x="6982" y="19701"/>
                      <a:pt x="9191" y="19701"/>
                    </a:cubicBezTo>
                    <a:cubicBezTo>
                      <a:pt x="13610" y="24079"/>
                      <a:pt x="20238" y="26268"/>
                      <a:pt x="24656" y="30646"/>
                    </a:cubicBezTo>
                    <a:cubicBezTo>
                      <a:pt x="35703" y="35024"/>
                      <a:pt x="51168" y="41591"/>
                      <a:pt x="68842" y="41591"/>
                    </a:cubicBezTo>
                    <a:cubicBezTo>
                      <a:pt x="77679" y="41591"/>
                      <a:pt x="88725" y="39402"/>
                      <a:pt x="99771" y="32835"/>
                    </a:cubicBezTo>
                    <a:cubicBezTo>
                      <a:pt x="110818" y="26268"/>
                      <a:pt x="121864" y="17512"/>
                      <a:pt x="130701" y="2189"/>
                    </a:cubicBezTo>
                    <a:cubicBezTo>
                      <a:pt x="130701" y="2189"/>
                      <a:pt x="132910" y="0"/>
                      <a:pt x="132910" y="0"/>
                    </a:cubicBezTo>
                    <a:close/>
                  </a:path>
                </a:pathLst>
              </a:custGeom>
              <a:solidFill>
                <a:srgbClr val="FF9600"/>
              </a:solidFill>
              <a:ln w="19050" cap="rnd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83" name="Freeform 5">
                <a:extLst>
                  <a:ext uri="{FF2B5EF4-FFF2-40B4-BE49-F238E27FC236}">
                    <a16:creationId xmlns:a16="http://schemas.microsoft.com/office/drawing/2014/main" id="{ED64E7BE-D8EC-4D84-A2EF-7F4CB7366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2860" y="2943359"/>
                <a:ext cx="265112" cy="352425"/>
              </a:xfrm>
              <a:custGeom>
                <a:avLst/>
                <a:gdLst>
                  <a:gd name="T0" fmla="*/ 119 w 120"/>
                  <a:gd name="T1" fmla="*/ 8 h 161"/>
                  <a:gd name="T2" fmla="*/ 118 w 120"/>
                  <a:gd name="T3" fmla="*/ 9 h 161"/>
                  <a:gd name="T4" fmla="*/ 109 w 120"/>
                  <a:gd name="T5" fmla="*/ 14 h 161"/>
                  <a:gd name="T6" fmla="*/ 91 w 120"/>
                  <a:gd name="T7" fmla="*/ 19 h 161"/>
                  <a:gd name="T8" fmla="*/ 76 w 120"/>
                  <a:gd name="T9" fmla="*/ 15 h 161"/>
                  <a:gd name="T10" fmla="*/ 63 w 120"/>
                  <a:gd name="T11" fmla="*/ 1 h 161"/>
                  <a:gd name="T12" fmla="*/ 61 w 120"/>
                  <a:gd name="T13" fmla="*/ 0 h 161"/>
                  <a:gd name="T14" fmla="*/ 60 w 120"/>
                  <a:gd name="T15" fmla="*/ 1 h 161"/>
                  <a:gd name="T16" fmla="*/ 46 w 120"/>
                  <a:gd name="T17" fmla="*/ 15 h 161"/>
                  <a:gd name="T18" fmla="*/ 32 w 120"/>
                  <a:gd name="T19" fmla="*/ 19 h 161"/>
                  <a:gd name="T20" fmla="*/ 12 w 120"/>
                  <a:gd name="T21" fmla="*/ 14 h 161"/>
                  <a:gd name="T22" fmla="*/ 5 w 120"/>
                  <a:gd name="T23" fmla="*/ 9 h 161"/>
                  <a:gd name="T24" fmla="*/ 3 w 120"/>
                  <a:gd name="T25" fmla="*/ 8 h 161"/>
                  <a:gd name="T26" fmla="*/ 1 w 120"/>
                  <a:gd name="T27" fmla="*/ 13 h 161"/>
                  <a:gd name="T28" fmla="*/ 1 w 120"/>
                  <a:gd name="T29" fmla="*/ 20 h 161"/>
                  <a:gd name="T30" fmla="*/ 1 w 120"/>
                  <a:gd name="T31" fmla="*/ 34 h 161"/>
                  <a:gd name="T32" fmla="*/ 1 w 120"/>
                  <a:gd name="T33" fmla="*/ 59 h 161"/>
                  <a:gd name="T34" fmla="*/ 1 w 120"/>
                  <a:gd name="T35" fmla="*/ 94 h 161"/>
                  <a:gd name="T36" fmla="*/ 1 w 120"/>
                  <a:gd name="T37" fmla="*/ 114 h 161"/>
                  <a:gd name="T38" fmla="*/ 1 w 120"/>
                  <a:gd name="T39" fmla="*/ 124 h 161"/>
                  <a:gd name="T40" fmla="*/ 1 w 120"/>
                  <a:gd name="T41" fmla="*/ 128 h 161"/>
                  <a:gd name="T42" fmla="*/ 1 w 120"/>
                  <a:gd name="T43" fmla="*/ 128 h 161"/>
                  <a:gd name="T44" fmla="*/ 2 w 120"/>
                  <a:gd name="T45" fmla="*/ 129 h 161"/>
                  <a:gd name="T46" fmla="*/ 61 w 120"/>
                  <a:gd name="T47" fmla="*/ 160 h 161"/>
                  <a:gd name="T48" fmla="*/ 62 w 120"/>
                  <a:gd name="T49" fmla="*/ 160 h 161"/>
                  <a:gd name="T50" fmla="*/ 119 w 120"/>
                  <a:gd name="T51" fmla="*/ 129 h 161"/>
                  <a:gd name="T52" fmla="*/ 120 w 120"/>
                  <a:gd name="T53" fmla="*/ 128 h 161"/>
                  <a:gd name="T54" fmla="*/ 120 w 120"/>
                  <a:gd name="T55" fmla="*/ 9 h 161"/>
                  <a:gd name="T56" fmla="*/ 119 w 120"/>
                  <a:gd name="T57" fmla="*/ 8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0" h="161">
                    <a:moveTo>
                      <a:pt x="119" y="8"/>
                    </a:moveTo>
                    <a:cubicBezTo>
                      <a:pt x="119" y="8"/>
                      <a:pt x="118" y="8"/>
                      <a:pt x="118" y="9"/>
                    </a:cubicBezTo>
                    <a:cubicBezTo>
                      <a:pt x="117" y="9"/>
                      <a:pt x="114" y="11"/>
                      <a:pt x="109" y="14"/>
                    </a:cubicBezTo>
                    <a:cubicBezTo>
                      <a:pt x="104" y="16"/>
                      <a:pt x="98" y="19"/>
                      <a:pt x="91" y="19"/>
                    </a:cubicBezTo>
                    <a:cubicBezTo>
                      <a:pt x="86" y="19"/>
                      <a:pt x="81" y="18"/>
                      <a:pt x="76" y="15"/>
                    </a:cubicBezTo>
                    <a:cubicBezTo>
                      <a:pt x="72" y="12"/>
                      <a:pt x="67" y="8"/>
                      <a:pt x="63" y="1"/>
                    </a:cubicBezTo>
                    <a:cubicBezTo>
                      <a:pt x="62" y="1"/>
                      <a:pt x="62" y="0"/>
                      <a:pt x="61" y="0"/>
                    </a:cubicBezTo>
                    <a:cubicBezTo>
                      <a:pt x="61" y="0"/>
                      <a:pt x="60" y="1"/>
                      <a:pt x="60" y="1"/>
                    </a:cubicBezTo>
                    <a:cubicBezTo>
                      <a:pt x="56" y="8"/>
                      <a:pt x="51" y="12"/>
                      <a:pt x="46" y="15"/>
                    </a:cubicBezTo>
                    <a:cubicBezTo>
                      <a:pt x="41" y="18"/>
                      <a:pt x="36" y="19"/>
                      <a:pt x="32" y="19"/>
                    </a:cubicBezTo>
                    <a:cubicBezTo>
                      <a:pt x="24" y="19"/>
                      <a:pt x="17" y="16"/>
                      <a:pt x="12" y="14"/>
                    </a:cubicBezTo>
                    <a:cubicBezTo>
                      <a:pt x="10" y="12"/>
                      <a:pt x="7" y="11"/>
                      <a:pt x="5" y="9"/>
                    </a:cubicBezTo>
                    <a:cubicBezTo>
                      <a:pt x="4" y="9"/>
                      <a:pt x="4" y="8"/>
                      <a:pt x="3" y="8"/>
                    </a:cubicBezTo>
                    <a:cubicBezTo>
                      <a:pt x="0" y="8"/>
                      <a:pt x="1" y="11"/>
                      <a:pt x="1" y="13"/>
                    </a:cubicBezTo>
                    <a:cubicBezTo>
                      <a:pt x="1" y="15"/>
                      <a:pt x="1" y="18"/>
                      <a:pt x="1" y="20"/>
                    </a:cubicBezTo>
                    <a:cubicBezTo>
                      <a:pt x="1" y="25"/>
                      <a:pt x="1" y="30"/>
                      <a:pt x="1" y="34"/>
                    </a:cubicBezTo>
                    <a:cubicBezTo>
                      <a:pt x="1" y="42"/>
                      <a:pt x="1" y="50"/>
                      <a:pt x="1" y="59"/>
                    </a:cubicBezTo>
                    <a:cubicBezTo>
                      <a:pt x="1" y="70"/>
                      <a:pt x="1" y="82"/>
                      <a:pt x="1" y="94"/>
                    </a:cubicBezTo>
                    <a:cubicBezTo>
                      <a:pt x="1" y="101"/>
                      <a:pt x="1" y="108"/>
                      <a:pt x="1" y="114"/>
                    </a:cubicBezTo>
                    <a:cubicBezTo>
                      <a:pt x="1" y="118"/>
                      <a:pt x="1" y="121"/>
                      <a:pt x="1" y="124"/>
                    </a:cubicBezTo>
                    <a:cubicBezTo>
                      <a:pt x="1" y="125"/>
                      <a:pt x="1" y="126"/>
                      <a:pt x="1" y="128"/>
                    </a:cubicBezTo>
                    <a:cubicBezTo>
                      <a:pt x="1" y="128"/>
                      <a:pt x="1" y="128"/>
                      <a:pt x="1" y="128"/>
                    </a:cubicBezTo>
                    <a:cubicBezTo>
                      <a:pt x="1" y="129"/>
                      <a:pt x="1" y="129"/>
                      <a:pt x="2" y="129"/>
                    </a:cubicBezTo>
                    <a:cubicBezTo>
                      <a:pt x="61" y="160"/>
                      <a:pt x="61" y="160"/>
                      <a:pt x="61" y="160"/>
                    </a:cubicBezTo>
                    <a:cubicBezTo>
                      <a:pt x="61" y="161"/>
                      <a:pt x="62" y="161"/>
                      <a:pt x="62" y="160"/>
                    </a:cubicBezTo>
                    <a:cubicBezTo>
                      <a:pt x="119" y="129"/>
                      <a:pt x="119" y="129"/>
                      <a:pt x="119" y="129"/>
                    </a:cubicBezTo>
                    <a:cubicBezTo>
                      <a:pt x="120" y="129"/>
                      <a:pt x="120" y="129"/>
                      <a:pt x="120" y="128"/>
                    </a:cubicBezTo>
                    <a:cubicBezTo>
                      <a:pt x="120" y="9"/>
                      <a:pt x="120" y="9"/>
                      <a:pt x="120" y="9"/>
                    </a:cubicBezTo>
                    <a:cubicBezTo>
                      <a:pt x="120" y="9"/>
                      <a:pt x="120" y="9"/>
                      <a:pt x="119" y="8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8" name="Hexagon 177">
              <a:extLst>
                <a:ext uri="{FF2B5EF4-FFF2-40B4-BE49-F238E27FC236}">
                  <a16:creationId xmlns:a16="http://schemas.microsoft.com/office/drawing/2014/main" id="{D5CF3E7A-58A9-48B6-AAF1-E6234D95DD2B}"/>
                </a:ext>
              </a:extLst>
            </p:cNvPr>
            <p:cNvSpPr/>
            <p:nvPr/>
          </p:nvSpPr>
          <p:spPr>
            <a:xfrm>
              <a:off x="3454588" y="1938813"/>
              <a:ext cx="1195770" cy="1080354"/>
            </a:xfrm>
            <a:prstGeom prst="hexagon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179" name="Hexagon 178">
              <a:extLst>
                <a:ext uri="{FF2B5EF4-FFF2-40B4-BE49-F238E27FC236}">
                  <a16:creationId xmlns:a16="http://schemas.microsoft.com/office/drawing/2014/main" id="{C14F9656-D7A9-40F8-8530-632F713187BF}"/>
                </a:ext>
              </a:extLst>
            </p:cNvPr>
            <p:cNvSpPr/>
            <p:nvPr/>
          </p:nvSpPr>
          <p:spPr>
            <a:xfrm>
              <a:off x="337432" y="1938813"/>
              <a:ext cx="1195770" cy="1080354"/>
            </a:xfrm>
            <a:prstGeom prst="hexagon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180" name="Hexagon 179">
              <a:extLst>
                <a:ext uri="{FF2B5EF4-FFF2-40B4-BE49-F238E27FC236}">
                  <a16:creationId xmlns:a16="http://schemas.microsoft.com/office/drawing/2014/main" id="{C8B72599-6BD6-4A74-936A-B0BB88B14C80}"/>
                </a:ext>
              </a:extLst>
            </p:cNvPr>
            <p:cNvSpPr/>
            <p:nvPr/>
          </p:nvSpPr>
          <p:spPr>
            <a:xfrm>
              <a:off x="1376484" y="1938813"/>
              <a:ext cx="1195770" cy="1080354"/>
            </a:xfrm>
            <a:prstGeom prst="hexagon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181" name="Hexagon 180">
              <a:extLst>
                <a:ext uri="{FF2B5EF4-FFF2-40B4-BE49-F238E27FC236}">
                  <a16:creationId xmlns:a16="http://schemas.microsoft.com/office/drawing/2014/main" id="{367DA1F1-227D-4159-9E45-39F9A7B676D2}"/>
                </a:ext>
              </a:extLst>
            </p:cNvPr>
            <p:cNvSpPr/>
            <p:nvPr/>
          </p:nvSpPr>
          <p:spPr>
            <a:xfrm>
              <a:off x="2415536" y="1938813"/>
              <a:ext cx="1195770" cy="1080354"/>
            </a:xfrm>
            <a:prstGeom prst="hexagon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sp>
        <p:nvSpPr>
          <p:cNvPr id="91" name="Title 1"/>
          <p:cNvSpPr txBox="1">
            <a:spLocks/>
          </p:cNvSpPr>
          <p:nvPr/>
        </p:nvSpPr>
        <p:spPr>
          <a:xfrm>
            <a:off x="352323" y="347868"/>
            <a:ext cx="8449056" cy="4698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indent="569913"/>
            <a:r>
              <a:rPr lang="en-US" dirty="0">
                <a:solidFill>
                  <a:srgbClr val="192850"/>
                </a:solidFill>
                <a:latin typeface="Amazon Ember Light"/>
                <a:ea typeface="Amazon Ember Light" panose="020B0403020204020204" pitchFamily="34" charset="0"/>
                <a:cs typeface="Amazon Ember Light"/>
              </a:rPr>
              <a:t>AWS Greengrass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D326DEF-E6CC-4989-A9CA-7AFA2EAD17A2}"/>
              </a:ext>
            </a:extLst>
          </p:cNvPr>
          <p:cNvCxnSpPr>
            <a:cxnSpLocks/>
          </p:cNvCxnSpPr>
          <p:nvPr/>
        </p:nvCxnSpPr>
        <p:spPr>
          <a:xfrm>
            <a:off x="2730500" y="1482102"/>
            <a:ext cx="3683001" cy="0"/>
          </a:xfrm>
          <a:prstGeom prst="line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86FF350D-A732-4D58-8B9E-AB8E8940D3BE}"/>
              </a:ext>
            </a:extLst>
          </p:cNvPr>
          <p:cNvSpPr/>
          <p:nvPr/>
        </p:nvSpPr>
        <p:spPr>
          <a:xfrm>
            <a:off x="2726783" y="1081992"/>
            <a:ext cx="36904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189"/>
            <a:r>
              <a:rPr lang="en-US" sz="2000" dirty="0">
                <a:solidFill>
                  <a:srgbClr val="0FA1C9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Extend intelligence to the edge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0EA7C2-4BAD-46F2-BD0A-6778EA696D29}"/>
              </a:ext>
            </a:extLst>
          </p:cNvPr>
          <p:cNvGrpSpPr/>
          <p:nvPr/>
        </p:nvGrpSpPr>
        <p:grpSpPr>
          <a:xfrm>
            <a:off x="7610799" y="1934782"/>
            <a:ext cx="1195770" cy="1748846"/>
            <a:chOff x="7610799" y="1934782"/>
            <a:chExt cx="1195770" cy="1748846"/>
          </a:xfrm>
        </p:grpSpPr>
        <p:sp>
          <p:nvSpPr>
            <p:cNvPr id="106" name="Hexagon 105">
              <a:extLst>
                <a:ext uri="{FF2B5EF4-FFF2-40B4-BE49-F238E27FC236}">
                  <a16:creationId xmlns:a16="http://schemas.microsoft.com/office/drawing/2014/main" id="{06C52F28-BDA7-4EA9-A0DC-4F7145819FEA}"/>
                </a:ext>
              </a:extLst>
            </p:cNvPr>
            <p:cNvSpPr/>
            <p:nvPr/>
          </p:nvSpPr>
          <p:spPr>
            <a:xfrm>
              <a:off x="7610799" y="1934782"/>
              <a:ext cx="1195770" cy="1080354"/>
            </a:xfrm>
            <a:prstGeom prst="hexagon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110" name="Content Placeholder 3">
              <a:extLst>
                <a:ext uri="{FF2B5EF4-FFF2-40B4-BE49-F238E27FC236}">
                  <a16:creationId xmlns:a16="http://schemas.microsoft.com/office/drawing/2014/main" id="{3E47048E-8D5F-43C1-B753-965980A9EBBE}"/>
                </a:ext>
              </a:extLst>
            </p:cNvPr>
            <p:cNvSpPr txBox="1">
              <a:spLocks/>
            </p:cNvSpPr>
            <p:nvPr/>
          </p:nvSpPr>
          <p:spPr>
            <a:xfrm>
              <a:off x="7634573" y="3181350"/>
              <a:ext cx="1148222" cy="50227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Tx/>
                <a:buNone/>
                <a:defRPr sz="24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6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6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lnSpc>
                  <a:spcPct val="9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rgbClr val="474746"/>
                  </a:solidFill>
                  <a:latin typeface="Amazon Ember" panose="020B0603020204020204" pitchFamily="34" charset="0"/>
                </a:rPr>
                <a:t>Local ML inference</a:t>
              </a:r>
            </a:p>
            <a:p>
              <a:pPr algn="ctr" defTabSz="685800">
                <a:lnSpc>
                  <a:spcPct val="90000"/>
                </a:lnSpc>
                <a:spcBef>
                  <a:spcPts val="0"/>
                </a:spcBef>
              </a:pPr>
              <a:r>
                <a:rPr lang="en-US" sz="900" dirty="0">
                  <a:solidFill>
                    <a:schemeClr val="accent1"/>
                  </a:solidFill>
                  <a:latin typeface="Amazon Ember" panose="020B0603020204020204" pitchFamily="34" charset="0"/>
                </a:rPr>
                <a:t>Preview today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8125CAD-9219-4738-AC12-EB84CD5198F1}"/>
                </a:ext>
              </a:extLst>
            </p:cNvPr>
            <p:cNvGrpSpPr/>
            <p:nvPr/>
          </p:nvGrpSpPr>
          <p:grpSpPr>
            <a:xfrm>
              <a:off x="7945213" y="2219836"/>
              <a:ext cx="526943" cy="510247"/>
              <a:chOff x="8284563" y="3702530"/>
              <a:chExt cx="202140" cy="195736"/>
            </a:xfrm>
          </p:grpSpPr>
          <p:sp>
            <p:nvSpPr>
              <p:cNvPr id="113" name="Freeform 55">
                <a:extLst>
                  <a:ext uri="{FF2B5EF4-FFF2-40B4-BE49-F238E27FC236}">
                    <a16:creationId xmlns:a16="http://schemas.microsoft.com/office/drawing/2014/main" id="{6B52037A-8EB3-4490-B868-57B970EDB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4563" y="3702530"/>
                <a:ext cx="101390" cy="195736"/>
              </a:xfrm>
              <a:custGeom>
                <a:avLst/>
                <a:gdLst>
                  <a:gd name="T0" fmla="*/ 227 w 227"/>
                  <a:gd name="T1" fmla="*/ 0 h 438"/>
                  <a:gd name="T2" fmla="*/ 177 w 227"/>
                  <a:gd name="T3" fmla="*/ 0 h 438"/>
                  <a:gd name="T4" fmla="*/ 34 w 227"/>
                  <a:gd name="T5" fmla="*/ 108 h 438"/>
                  <a:gd name="T6" fmla="*/ 34 w 227"/>
                  <a:gd name="T7" fmla="*/ 311 h 438"/>
                  <a:gd name="T8" fmla="*/ 227 w 227"/>
                  <a:gd name="T9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438">
                    <a:moveTo>
                      <a:pt x="227" y="0"/>
                    </a:moveTo>
                    <a:cubicBezTo>
                      <a:pt x="177" y="0"/>
                      <a:pt x="177" y="0"/>
                      <a:pt x="177" y="0"/>
                    </a:cubicBezTo>
                    <a:cubicBezTo>
                      <a:pt x="177" y="0"/>
                      <a:pt x="68" y="10"/>
                      <a:pt x="34" y="108"/>
                    </a:cubicBezTo>
                    <a:cubicBezTo>
                      <a:pt x="0" y="206"/>
                      <a:pt x="34" y="311"/>
                      <a:pt x="34" y="311"/>
                    </a:cubicBezTo>
                    <a:cubicBezTo>
                      <a:pt x="34" y="311"/>
                      <a:pt x="83" y="436"/>
                      <a:pt x="227" y="438"/>
                    </a:cubicBezTo>
                  </a:path>
                </a:pathLst>
              </a:custGeom>
              <a:noFill/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56">
                <a:extLst>
                  <a:ext uri="{FF2B5EF4-FFF2-40B4-BE49-F238E27FC236}">
                    <a16:creationId xmlns:a16="http://schemas.microsoft.com/office/drawing/2014/main" id="{0BE67C52-D8EE-464F-A8D4-7830F97DC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5953" y="3702530"/>
                <a:ext cx="100750" cy="195736"/>
              </a:xfrm>
              <a:custGeom>
                <a:avLst/>
                <a:gdLst>
                  <a:gd name="T0" fmla="*/ 0 w 226"/>
                  <a:gd name="T1" fmla="*/ 438 h 438"/>
                  <a:gd name="T2" fmla="*/ 192 w 226"/>
                  <a:gd name="T3" fmla="*/ 311 h 438"/>
                  <a:gd name="T4" fmla="*/ 192 w 226"/>
                  <a:gd name="T5" fmla="*/ 108 h 438"/>
                  <a:gd name="T6" fmla="*/ 49 w 226"/>
                  <a:gd name="T7" fmla="*/ 0 h 438"/>
                  <a:gd name="T8" fmla="*/ 0 w 226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438">
                    <a:moveTo>
                      <a:pt x="0" y="438"/>
                    </a:moveTo>
                    <a:cubicBezTo>
                      <a:pt x="143" y="436"/>
                      <a:pt x="192" y="311"/>
                      <a:pt x="192" y="311"/>
                    </a:cubicBezTo>
                    <a:cubicBezTo>
                      <a:pt x="192" y="311"/>
                      <a:pt x="226" y="206"/>
                      <a:pt x="192" y="108"/>
                    </a:cubicBezTo>
                    <a:cubicBezTo>
                      <a:pt x="158" y="10"/>
                      <a:pt x="49" y="0"/>
                      <a:pt x="49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72B0A625-9192-4EDD-97C4-4A642A23EBB7}"/>
                  </a:ext>
                </a:extLst>
              </p:cNvPr>
              <p:cNvGrpSpPr/>
              <p:nvPr/>
            </p:nvGrpSpPr>
            <p:grpSpPr>
              <a:xfrm>
                <a:off x="8306549" y="3715551"/>
                <a:ext cx="159236" cy="83033"/>
                <a:chOff x="8136219" y="3269217"/>
                <a:chExt cx="159236" cy="83033"/>
              </a:xfrm>
            </p:grpSpPr>
            <p:sp>
              <p:nvSpPr>
                <p:cNvPr id="130" name="Freeform 49">
                  <a:extLst>
                    <a:ext uri="{FF2B5EF4-FFF2-40B4-BE49-F238E27FC236}">
                      <a16:creationId xmlns:a16="http://schemas.microsoft.com/office/drawing/2014/main" id="{8ACCD912-335D-460A-9CC0-13077A40BB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6219" y="3269217"/>
                  <a:ext cx="159236" cy="83033"/>
                </a:xfrm>
                <a:custGeom>
                  <a:avLst/>
                  <a:gdLst>
                    <a:gd name="T0" fmla="*/ 0 w 746"/>
                    <a:gd name="T1" fmla="*/ 278 h 389"/>
                    <a:gd name="T2" fmla="*/ 0 w 746"/>
                    <a:gd name="T3" fmla="*/ 389 h 389"/>
                    <a:gd name="T4" fmla="*/ 746 w 746"/>
                    <a:gd name="T5" fmla="*/ 389 h 389"/>
                    <a:gd name="T6" fmla="*/ 746 w 746"/>
                    <a:gd name="T7" fmla="*/ 199 h 389"/>
                    <a:gd name="T8" fmla="*/ 650 w 746"/>
                    <a:gd name="T9" fmla="*/ 73 h 389"/>
                    <a:gd name="T10" fmla="*/ 495 w 746"/>
                    <a:gd name="T11" fmla="*/ 0 h 389"/>
                    <a:gd name="T12" fmla="*/ 374 w 746"/>
                    <a:gd name="T13" fmla="*/ 48 h 389"/>
                    <a:gd name="T14" fmla="*/ 261 w 746"/>
                    <a:gd name="T15" fmla="*/ 0 h 389"/>
                    <a:gd name="T16" fmla="*/ 102 w 746"/>
                    <a:gd name="T17" fmla="*/ 75 h 389"/>
                    <a:gd name="T18" fmla="*/ 0 w 746"/>
                    <a:gd name="T19" fmla="*/ 205 h 389"/>
                    <a:gd name="T20" fmla="*/ 0 w 746"/>
                    <a:gd name="T21" fmla="*/ 278 h 3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46" h="389">
                      <a:moveTo>
                        <a:pt x="0" y="278"/>
                      </a:moveTo>
                      <a:lnTo>
                        <a:pt x="0" y="389"/>
                      </a:lnTo>
                      <a:lnTo>
                        <a:pt x="746" y="389"/>
                      </a:lnTo>
                      <a:lnTo>
                        <a:pt x="746" y="199"/>
                      </a:lnTo>
                      <a:lnTo>
                        <a:pt x="650" y="73"/>
                      </a:lnTo>
                      <a:lnTo>
                        <a:pt x="495" y="0"/>
                      </a:lnTo>
                      <a:lnTo>
                        <a:pt x="374" y="48"/>
                      </a:lnTo>
                      <a:lnTo>
                        <a:pt x="261" y="0"/>
                      </a:lnTo>
                      <a:lnTo>
                        <a:pt x="102" y="75"/>
                      </a:lnTo>
                      <a:lnTo>
                        <a:pt x="0" y="205"/>
                      </a:lnTo>
                      <a:lnTo>
                        <a:pt x="0" y="27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587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8B7FBFDB-EE35-4ADB-BA47-094AEDC477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6219" y="3269217"/>
                  <a:ext cx="80349" cy="83033"/>
                </a:xfrm>
                <a:custGeom>
                  <a:avLst/>
                  <a:gdLst>
                    <a:gd name="connsiteX0" fmla="*/ 55712 w 80349"/>
                    <a:gd name="connsiteY0" fmla="*/ 0 h 83033"/>
                    <a:gd name="connsiteX1" fmla="*/ 79832 w 80349"/>
                    <a:gd name="connsiteY1" fmla="*/ 10246 h 83033"/>
                    <a:gd name="connsiteX2" fmla="*/ 80349 w 80349"/>
                    <a:gd name="connsiteY2" fmla="*/ 10041 h 83033"/>
                    <a:gd name="connsiteX3" fmla="*/ 80349 w 80349"/>
                    <a:gd name="connsiteY3" fmla="*/ 83033 h 83033"/>
                    <a:gd name="connsiteX4" fmla="*/ 0 w 80349"/>
                    <a:gd name="connsiteY4" fmla="*/ 83033 h 83033"/>
                    <a:gd name="connsiteX5" fmla="*/ 0 w 80349"/>
                    <a:gd name="connsiteY5" fmla="*/ 59340 h 83033"/>
                    <a:gd name="connsiteX6" fmla="*/ 0 w 80349"/>
                    <a:gd name="connsiteY6" fmla="*/ 43758 h 83033"/>
                    <a:gd name="connsiteX7" fmla="*/ 21772 w 80349"/>
                    <a:gd name="connsiteY7" fmla="*/ 16009 h 83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0349" h="83033">
                      <a:moveTo>
                        <a:pt x="55712" y="0"/>
                      </a:moveTo>
                      <a:lnTo>
                        <a:pt x="79832" y="10246"/>
                      </a:lnTo>
                      <a:lnTo>
                        <a:pt x="80349" y="10041"/>
                      </a:lnTo>
                      <a:lnTo>
                        <a:pt x="80349" y="83033"/>
                      </a:lnTo>
                      <a:lnTo>
                        <a:pt x="0" y="83033"/>
                      </a:lnTo>
                      <a:lnTo>
                        <a:pt x="0" y="59340"/>
                      </a:lnTo>
                      <a:lnTo>
                        <a:pt x="0" y="43758"/>
                      </a:lnTo>
                      <a:lnTo>
                        <a:pt x="21772" y="16009"/>
                      </a:lnTo>
                      <a:close/>
                    </a:path>
                  </a:pathLst>
                </a:custGeom>
                <a:solidFill>
                  <a:srgbClr val="FF9600"/>
                </a:solidFill>
                <a:ln w="1587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6" name="Oval 41">
                <a:extLst>
                  <a:ext uri="{FF2B5EF4-FFF2-40B4-BE49-F238E27FC236}">
                    <a16:creationId xmlns:a16="http://schemas.microsoft.com/office/drawing/2014/main" id="{5896D994-F5D0-41A6-968B-834E2C657E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37713" y="3819715"/>
                <a:ext cx="25828" cy="26255"/>
              </a:xfrm>
              <a:prstGeom prst="ellipse">
                <a:avLst/>
              </a:prstGeom>
              <a:solidFill>
                <a:srgbClr val="FF9600"/>
              </a:solidFill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Oval 42">
                <a:extLst>
                  <a:ext uri="{FF2B5EF4-FFF2-40B4-BE49-F238E27FC236}">
                    <a16:creationId xmlns:a16="http://schemas.microsoft.com/office/drawing/2014/main" id="{8A20BBF5-CFE1-4F5B-95D5-26F06FDFA4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9220" y="3819715"/>
                <a:ext cx="26255" cy="26255"/>
              </a:xfrm>
              <a:prstGeom prst="ellipse">
                <a:avLst/>
              </a:prstGeom>
              <a:solidFill>
                <a:srgbClr val="FF9600"/>
              </a:solidFill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43">
                <a:extLst>
                  <a:ext uri="{FF2B5EF4-FFF2-40B4-BE49-F238E27FC236}">
                    <a16:creationId xmlns:a16="http://schemas.microsoft.com/office/drawing/2014/main" id="{CA880E22-A90B-4D5D-AB91-96C0F32ECC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68877" y="3873719"/>
                <a:ext cx="33939" cy="0"/>
              </a:xfrm>
              <a:prstGeom prst="line">
                <a:avLst/>
              </a:prstGeom>
              <a:grpFill/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Oval 44">
                <a:extLst>
                  <a:ext uri="{FF2B5EF4-FFF2-40B4-BE49-F238E27FC236}">
                    <a16:creationId xmlns:a16="http://schemas.microsoft.com/office/drawing/2014/main" id="{F5F3DBB8-A6CB-45D9-A6CC-1866493767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76134" y="3762510"/>
                <a:ext cx="19638" cy="19211"/>
              </a:xfrm>
              <a:prstGeom prst="ellipse">
                <a:avLst/>
              </a:prstGeom>
              <a:solidFill>
                <a:srgbClr val="D7D7D7"/>
              </a:solidFill>
              <a:ln w="15875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Oval 45">
                <a:extLst>
                  <a:ext uri="{FF2B5EF4-FFF2-40B4-BE49-F238E27FC236}">
                    <a16:creationId xmlns:a16="http://schemas.microsoft.com/office/drawing/2014/main" id="{502C2842-7457-4E06-809A-983F7E392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47959" y="3739671"/>
                <a:ext cx="15582" cy="16009"/>
              </a:xfrm>
              <a:prstGeom prst="ellipse">
                <a:avLst/>
              </a:prstGeom>
              <a:grpFill/>
              <a:ln w="15875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Oval 46">
                <a:extLst>
                  <a:ext uri="{FF2B5EF4-FFF2-40B4-BE49-F238E27FC236}">
                    <a16:creationId xmlns:a16="http://schemas.microsoft.com/office/drawing/2014/main" id="{3742D06C-4F14-4EAE-AEAF-955C6B7D0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52" y="3740525"/>
                <a:ext cx="16222" cy="16009"/>
              </a:xfrm>
              <a:prstGeom prst="ellipse">
                <a:avLst/>
              </a:prstGeom>
              <a:grpFill/>
              <a:ln w="15875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Oval 47">
                <a:extLst>
                  <a:ext uri="{FF2B5EF4-FFF2-40B4-BE49-F238E27FC236}">
                    <a16:creationId xmlns:a16="http://schemas.microsoft.com/office/drawing/2014/main" id="{89538B1B-7955-463E-AA8B-56CE999A3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5474" y="3763364"/>
                <a:ext cx="13448" cy="13874"/>
              </a:xfrm>
              <a:prstGeom prst="ellipse">
                <a:avLst/>
              </a:prstGeom>
              <a:grpFill/>
              <a:ln w="15875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Oval 48">
                <a:extLst>
                  <a:ext uri="{FF2B5EF4-FFF2-40B4-BE49-F238E27FC236}">
                    <a16:creationId xmlns:a16="http://schemas.microsoft.com/office/drawing/2014/main" id="{B30D7066-59A2-45FB-BB9F-80C6F0793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4265" y="3762510"/>
                <a:ext cx="13448" cy="13234"/>
              </a:xfrm>
              <a:prstGeom prst="ellipse">
                <a:avLst/>
              </a:prstGeom>
              <a:grpFill/>
              <a:ln w="15875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49">
                <a:extLst>
                  <a:ext uri="{FF2B5EF4-FFF2-40B4-BE49-F238E27FC236}">
                    <a16:creationId xmlns:a16="http://schemas.microsoft.com/office/drawing/2014/main" id="{B9EB33B6-94B9-4811-9D2C-0E4EA1464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6549" y="3715551"/>
                <a:ext cx="159236" cy="83033"/>
              </a:xfrm>
              <a:custGeom>
                <a:avLst/>
                <a:gdLst>
                  <a:gd name="T0" fmla="*/ 0 w 746"/>
                  <a:gd name="T1" fmla="*/ 278 h 389"/>
                  <a:gd name="T2" fmla="*/ 0 w 746"/>
                  <a:gd name="T3" fmla="*/ 389 h 389"/>
                  <a:gd name="T4" fmla="*/ 746 w 746"/>
                  <a:gd name="T5" fmla="*/ 389 h 389"/>
                  <a:gd name="T6" fmla="*/ 746 w 746"/>
                  <a:gd name="T7" fmla="*/ 199 h 389"/>
                  <a:gd name="T8" fmla="*/ 650 w 746"/>
                  <a:gd name="T9" fmla="*/ 73 h 389"/>
                  <a:gd name="T10" fmla="*/ 495 w 746"/>
                  <a:gd name="T11" fmla="*/ 0 h 389"/>
                  <a:gd name="T12" fmla="*/ 374 w 746"/>
                  <a:gd name="T13" fmla="*/ 48 h 389"/>
                  <a:gd name="T14" fmla="*/ 261 w 746"/>
                  <a:gd name="T15" fmla="*/ 0 h 389"/>
                  <a:gd name="T16" fmla="*/ 102 w 746"/>
                  <a:gd name="T17" fmla="*/ 75 h 389"/>
                  <a:gd name="T18" fmla="*/ 0 w 746"/>
                  <a:gd name="T19" fmla="*/ 205 h 389"/>
                  <a:gd name="T20" fmla="*/ 0 w 746"/>
                  <a:gd name="T21" fmla="*/ 278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6" h="389">
                    <a:moveTo>
                      <a:pt x="0" y="278"/>
                    </a:moveTo>
                    <a:lnTo>
                      <a:pt x="0" y="389"/>
                    </a:lnTo>
                    <a:lnTo>
                      <a:pt x="746" y="389"/>
                    </a:lnTo>
                    <a:lnTo>
                      <a:pt x="746" y="199"/>
                    </a:lnTo>
                    <a:lnTo>
                      <a:pt x="650" y="73"/>
                    </a:lnTo>
                    <a:lnTo>
                      <a:pt x="495" y="0"/>
                    </a:lnTo>
                    <a:lnTo>
                      <a:pt x="374" y="48"/>
                    </a:lnTo>
                    <a:lnTo>
                      <a:pt x="261" y="0"/>
                    </a:lnTo>
                    <a:lnTo>
                      <a:pt x="102" y="75"/>
                    </a:lnTo>
                    <a:lnTo>
                      <a:pt x="0" y="205"/>
                    </a:lnTo>
                    <a:lnTo>
                      <a:pt x="0" y="278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Line 50">
                <a:extLst>
                  <a:ext uri="{FF2B5EF4-FFF2-40B4-BE49-F238E27FC236}">
                    <a16:creationId xmlns:a16="http://schemas.microsoft.com/office/drawing/2014/main" id="{3D1906AC-4D3A-4A6B-89EE-4B7B878C28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20319" y="3724516"/>
                <a:ext cx="11526" cy="16863"/>
              </a:xfrm>
              <a:prstGeom prst="line">
                <a:avLst/>
              </a:prstGeom>
              <a:grpFill/>
              <a:ln w="15875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Line 51">
                <a:extLst>
                  <a:ext uri="{FF2B5EF4-FFF2-40B4-BE49-F238E27FC236}">
                    <a16:creationId xmlns:a16="http://schemas.microsoft.com/office/drawing/2014/main" id="{2E0B6DFF-991E-4BF6-8ACB-473AB53818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7855" y="3758028"/>
                <a:ext cx="17930" cy="8965"/>
              </a:xfrm>
              <a:prstGeom prst="line">
                <a:avLst/>
              </a:prstGeom>
              <a:grpFill/>
              <a:ln w="15875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Line 52">
                <a:extLst>
                  <a:ext uri="{FF2B5EF4-FFF2-40B4-BE49-F238E27FC236}">
                    <a16:creationId xmlns:a16="http://schemas.microsoft.com/office/drawing/2014/main" id="{4AD0A3C6-93CC-4587-91C6-B02B71E72F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41342" y="3725369"/>
                <a:ext cx="11100" cy="15155"/>
              </a:xfrm>
              <a:prstGeom prst="line">
                <a:avLst/>
              </a:prstGeom>
              <a:grpFill/>
              <a:ln w="15875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Line 53">
                <a:extLst>
                  <a:ext uri="{FF2B5EF4-FFF2-40B4-BE49-F238E27FC236}">
                    <a16:creationId xmlns:a16="http://schemas.microsoft.com/office/drawing/2014/main" id="{66A9331F-F1A7-40B3-8F9F-39791483D0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07402" y="3758028"/>
                <a:ext cx="17290" cy="8538"/>
              </a:xfrm>
              <a:prstGeom prst="line">
                <a:avLst/>
              </a:prstGeom>
              <a:grpFill/>
              <a:ln w="15875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Line 54">
                <a:extLst>
                  <a:ext uri="{FF2B5EF4-FFF2-40B4-BE49-F238E27FC236}">
                    <a16:creationId xmlns:a16="http://schemas.microsoft.com/office/drawing/2014/main" id="{22D81DBD-6A52-4FC0-AC44-308A15CB43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86380" y="3725796"/>
                <a:ext cx="0" cy="36714"/>
              </a:xfrm>
              <a:prstGeom prst="line">
                <a:avLst/>
              </a:prstGeom>
              <a:grpFill/>
              <a:ln w="15875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95A7776-C077-47E0-A936-60F81A53A9CA}"/>
              </a:ext>
            </a:extLst>
          </p:cNvPr>
          <p:cNvGrpSpPr/>
          <p:nvPr/>
        </p:nvGrpSpPr>
        <p:grpSpPr>
          <a:xfrm>
            <a:off x="4493640" y="1934782"/>
            <a:ext cx="3273874" cy="1997318"/>
            <a:chOff x="4493640" y="1934782"/>
            <a:chExt cx="3273874" cy="1997318"/>
          </a:xfrm>
        </p:grpSpPr>
        <p:sp>
          <p:nvSpPr>
            <p:cNvPr id="60" name="Hexagon 59">
              <a:extLst>
                <a:ext uri="{FF2B5EF4-FFF2-40B4-BE49-F238E27FC236}">
                  <a16:creationId xmlns:a16="http://schemas.microsoft.com/office/drawing/2014/main" id="{5015D89D-80B9-4EEE-9483-4FD51B6F7A86}"/>
                </a:ext>
              </a:extLst>
            </p:cNvPr>
            <p:cNvSpPr/>
            <p:nvPr/>
          </p:nvSpPr>
          <p:spPr>
            <a:xfrm>
              <a:off x="4493640" y="1938813"/>
              <a:ext cx="1195770" cy="1080354"/>
            </a:xfrm>
            <a:prstGeom prst="hexagon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103" name="Hexagon 102">
              <a:extLst>
                <a:ext uri="{FF2B5EF4-FFF2-40B4-BE49-F238E27FC236}">
                  <a16:creationId xmlns:a16="http://schemas.microsoft.com/office/drawing/2014/main" id="{1C54501B-6124-4A2D-803E-69082A05E9FB}"/>
                </a:ext>
              </a:extLst>
            </p:cNvPr>
            <p:cNvSpPr/>
            <p:nvPr/>
          </p:nvSpPr>
          <p:spPr>
            <a:xfrm>
              <a:off x="6571744" y="1938813"/>
              <a:ext cx="1195770" cy="1080354"/>
            </a:xfrm>
            <a:prstGeom prst="hexagon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63" name="Hexagon 62">
              <a:extLst>
                <a:ext uri="{FF2B5EF4-FFF2-40B4-BE49-F238E27FC236}">
                  <a16:creationId xmlns:a16="http://schemas.microsoft.com/office/drawing/2014/main" id="{37F003F7-D937-4744-976B-BD6393163C0D}"/>
                </a:ext>
              </a:extLst>
            </p:cNvPr>
            <p:cNvSpPr/>
            <p:nvPr/>
          </p:nvSpPr>
          <p:spPr>
            <a:xfrm>
              <a:off x="5532692" y="1934782"/>
              <a:ext cx="1195770" cy="1080354"/>
            </a:xfrm>
            <a:prstGeom prst="hexagon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107" name="Content Placeholder 3">
              <a:extLst>
                <a:ext uri="{FF2B5EF4-FFF2-40B4-BE49-F238E27FC236}">
                  <a16:creationId xmlns:a16="http://schemas.microsoft.com/office/drawing/2014/main" id="{59F934C1-E287-4C89-95E3-7A99D6597184}"/>
                </a:ext>
              </a:extLst>
            </p:cNvPr>
            <p:cNvSpPr txBox="1">
              <a:spLocks/>
            </p:cNvSpPr>
            <p:nvPr/>
          </p:nvSpPr>
          <p:spPr>
            <a:xfrm>
              <a:off x="4580770" y="3181350"/>
              <a:ext cx="1046336" cy="41529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Tx/>
                <a:buNone/>
                <a:defRPr sz="24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6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6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lnSpc>
                  <a:spcPct val="9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rgbClr val="474746"/>
                  </a:solidFill>
                  <a:latin typeface="Amazon Ember" panose="020B0603020204020204" pitchFamily="34" charset="0"/>
                </a:rPr>
                <a:t>Over the air updates</a:t>
              </a:r>
            </a:p>
          </p:txBody>
        </p:sp>
        <p:sp>
          <p:nvSpPr>
            <p:cNvPr id="108" name="Content Placeholder 3">
              <a:extLst>
                <a:ext uri="{FF2B5EF4-FFF2-40B4-BE49-F238E27FC236}">
                  <a16:creationId xmlns:a16="http://schemas.microsoft.com/office/drawing/2014/main" id="{8F4FCF83-C8DE-41A3-893A-7F4BB477FC17}"/>
                </a:ext>
              </a:extLst>
            </p:cNvPr>
            <p:cNvSpPr txBox="1">
              <a:spLocks/>
            </p:cNvSpPr>
            <p:nvPr/>
          </p:nvSpPr>
          <p:spPr>
            <a:xfrm>
              <a:off x="5649080" y="3181350"/>
              <a:ext cx="1037470" cy="75075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Tx/>
                <a:buNone/>
                <a:defRPr sz="24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6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6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lnSpc>
                  <a:spcPct val="9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rgbClr val="474746"/>
                  </a:solidFill>
                  <a:latin typeface="Amazon Ember" panose="020B0603020204020204" pitchFamily="34" charset="0"/>
                </a:rPr>
                <a:t>Protocol adapter for OPC-UA</a:t>
              </a:r>
            </a:p>
          </p:txBody>
        </p:sp>
        <p:sp>
          <p:nvSpPr>
            <p:cNvPr id="109" name="Content Placeholder 3">
              <a:extLst>
                <a:ext uri="{FF2B5EF4-FFF2-40B4-BE49-F238E27FC236}">
                  <a16:creationId xmlns:a16="http://schemas.microsoft.com/office/drawing/2014/main" id="{F295625E-10B3-4733-A7BF-F146AFA3905D}"/>
                </a:ext>
              </a:extLst>
            </p:cNvPr>
            <p:cNvSpPr txBox="1">
              <a:spLocks/>
            </p:cNvSpPr>
            <p:nvPr/>
          </p:nvSpPr>
          <p:spPr>
            <a:xfrm>
              <a:off x="6736704" y="3181350"/>
              <a:ext cx="989976" cy="60170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Tx/>
                <a:buNone/>
                <a:defRPr sz="24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6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600" b="0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lnSpc>
                  <a:spcPct val="90000"/>
                </a:lnSpc>
                <a:spcBef>
                  <a:spcPts val="0"/>
                </a:spcBef>
              </a:pPr>
              <a:r>
                <a:rPr lang="en-US" sz="1200" dirty="0">
                  <a:solidFill>
                    <a:srgbClr val="474746"/>
                  </a:solidFill>
                  <a:latin typeface="Amazon Ember" panose="020B0603020204020204" pitchFamily="34" charset="0"/>
                </a:rPr>
                <a:t>Local resource access</a:t>
              </a:r>
            </a:p>
            <a:p>
              <a:pPr algn="ctr" defTabSz="685800">
                <a:lnSpc>
                  <a:spcPct val="90000"/>
                </a:lnSpc>
                <a:spcBef>
                  <a:spcPts val="0"/>
                </a:spcBef>
              </a:pPr>
              <a:endParaRPr lang="en-US" sz="1200" dirty="0">
                <a:solidFill>
                  <a:srgbClr val="474746"/>
                </a:solidFill>
                <a:latin typeface="Amazon Ember" panose="020B0603020204020204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429BE6B-B19B-4B0C-B3D6-D98B78FD0A48}"/>
                </a:ext>
              </a:extLst>
            </p:cNvPr>
            <p:cNvGrpSpPr/>
            <p:nvPr/>
          </p:nvGrpSpPr>
          <p:grpSpPr>
            <a:xfrm>
              <a:off x="4849673" y="2222912"/>
              <a:ext cx="483705" cy="512157"/>
              <a:chOff x="4939988" y="2268919"/>
              <a:chExt cx="370511" cy="392305"/>
            </a:xfrm>
          </p:grpSpPr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A646C694-8E1E-4A68-BE43-CDA0AAAB1E44}"/>
                  </a:ext>
                </a:extLst>
              </p:cNvPr>
              <p:cNvSpPr/>
              <p:nvPr/>
            </p:nvSpPr>
            <p:spPr>
              <a:xfrm>
                <a:off x="5044271" y="2268919"/>
                <a:ext cx="266228" cy="180670"/>
              </a:xfrm>
              <a:custGeom>
                <a:avLst/>
                <a:gdLst>
                  <a:gd name="connsiteX0" fmla="*/ 261620 w 698500"/>
                  <a:gd name="connsiteY0" fmla="*/ 0 h 474020"/>
                  <a:gd name="connsiteX1" fmla="*/ 698500 w 698500"/>
                  <a:gd name="connsiteY1" fmla="*/ 0 h 474020"/>
                  <a:gd name="connsiteX2" fmla="*/ 698500 w 698500"/>
                  <a:gd name="connsiteY2" fmla="*/ 468940 h 474020"/>
                  <a:gd name="connsiteX3" fmla="*/ 543560 w 698500"/>
                  <a:gd name="connsiteY3" fmla="*/ 468940 h 474020"/>
                  <a:gd name="connsiteX4" fmla="*/ 543560 w 698500"/>
                  <a:gd name="connsiteY4" fmla="*/ 474020 h 474020"/>
                  <a:gd name="connsiteX5" fmla="*/ 106680 w 698500"/>
                  <a:gd name="connsiteY5" fmla="*/ 474020 h 474020"/>
                  <a:gd name="connsiteX6" fmla="*/ 106680 w 698500"/>
                  <a:gd name="connsiteY6" fmla="*/ 413060 h 474020"/>
                  <a:gd name="connsiteX7" fmla="*/ 0 w 698500"/>
                  <a:gd name="connsiteY7" fmla="*/ 413060 h 474020"/>
                  <a:gd name="connsiteX8" fmla="*/ 0 w 698500"/>
                  <a:gd name="connsiteY8" fmla="*/ 162560 h 474020"/>
                  <a:gd name="connsiteX9" fmla="*/ 106680 w 698500"/>
                  <a:gd name="connsiteY9" fmla="*/ 162560 h 474020"/>
                  <a:gd name="connsiteX10" fmla="*/ 106680 w 698500"/>
                  <a:gd name="connsiteY10" fmla="*/ 101600 h 474020"/>
                  <a:gd name="connsiteX11" fmla="*/ 261620 w 698500"/>
                  <a:gd name="connsiteY11" fmla="*/ 101600 h 474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98500" h="474020">
                    <a:moveTo>
                      <a:pt x="261620" y="0"/>
                    </a:moveTo>
                    <a:lnTo>
                      <a:pt x="698500" y="0"/>
                    </a:lnTo>
                    <a:lnTo>
                      <a:pt x="698500" y="468940"/>
                    </a:lnTo>
                    <a:lnTo>
                      <a:pt x="543560" y="468940"/>
                    </a:lnTo>
                    <a:lnTo>
                      <a:pt x="543560" y="474020"/>
                    </a:lnTo>
                    <a:lnTo>
                      <a:pt x="106680" y="474020"/>
                    </a:lnTo>
                    <a:lnTo>
                      <a:pt x="106680" y="413060"/>
                    </a:lnTo>
                    <a:lnTo>
                      <a:pt x="0" y="413060"/>
                    </a:lnTo>
                    <a:lnTo>
                      <a:pt x="0" y="162560"/>
                    </a:lnTo>
                    <a:lnTo>
                      <a:pt x="106680" y="162560"/>
                    </a:lnTo>
                    <a:lnTo>
                      <a:pt x="106680" y="101600"/>
                    </a:lnTo>
                    <a:lnTo>
                      <a:pt x="261620" y="101600"/>
                    </a:lnTo>
                    <a:close/>
                  </a:path>
                </a:pathLst>
              </a:custGeom>
              <a:solidFill>
                <a:srgbClr val="D7D7D7"/>
              </a:solidFill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9C99510F-0FC8-456A-AD24-898ECA73CA0E}"/>
                  </a:ext>
                </a:extLst>
              </p:cNvPr>
              <p:cNvSpPr/>
              <p:nvPr/>
            </p:nvSpPr>
            <p:spPr>
              <a:xfrm>
                <a:off x="5044219" y="2268919"/>
                <a:ext cx="266228" cy="180670"/>
              </a:xfrm>
              <a:custGeom>
                <a:avLst/>
                <a:gdLst>
                  <a:gd name="connsiteX0" fmla="*/ 261620 w 698500"/>
                  <a:gd name="connsiteY0" fmla="*/ 0 h 474020"/>
                  <a:gd name="connsiteX1" fmla="*/ 698500 w 698500"/>
                  <a:gd name="connsiteY1" fmla="*/ 0 h 474020"/>
                  <a:gd name="connsiteX2" fmla="*/ 698500 w 698500"/>
                  <a:gd name="connsiteY2" fmla="*/ 468940 h 474020"/>
                  <a:gd name="connsiteX3" fmla="*/ 543560 w 698500"/>
                  <a:gd name="connsiteY3" fmla="*/ 468940 h 474020"/>
                  <a:gd name="connsiteX4" fmla="*/ 543560 w 698500"/>
                  <a:gd name="connsiteY4" fmla="*/ 474020 h 474020"/>
                  <a:gd name="connsiteX5" fmla="*/ 106680 w 698500"/>
                  <a:gd name="connsiteY5" fmla="*/ 474020 h 474020"/>
                  <a:gd name="connsiteX6" fmla="*/ 106680 w 698500"/>
                  <a:gd name="connsiteY6" fmla="*/ 413060 h 474020"/>
                  <a:gd name="connsiteX7" fmla="*/ 0 w 698500"/>
                  <a:gd name="connsiteY7" fmla="*/ 413060 h 474020"/>
                  <a:gd name="connsiteX8" fmla="*/ 0 w 698500"/>
                  <a:gd name="connsiteY8" fmla="*/ 162560 h 474020"/>
                  <a:gd name="connsiteX9" fmla="*/ 106680 w 698500"/>
                  <a:gd name="connsiteY9" fmla="*/ 162560 h 474020"/>
                  <a:gd name="connsiteX10" fmla="*/ 106680 w 698500"/>
                  <a:gd name="connsiteY10" fmla="*/ 101600 h 474020"/>
                  <a:gd name="connsiteX11" fmla="*/ 261620 w 698500"/>
                  <a:gd name="connsiteY11" fmla="*/ 101600 h 474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98500" h="474020">
                    <a:moveTo>
                      <a:pt x="261620" y="0"/>
                    </a:moveTo>
                    <a:lnTo>
                      <a:pt x="698500" y="0"/>
                    </a:lnTo>
                    <a:lnTo>
                      <a:pt x="698500" y="468940"/>
                    </a:lnTo>
                    <a:lnTo>
                      <a:pt x="543560" y="468940"/>
                    </a:lnTo>
                    <a:lnTo>
                      <a:pt x="543560" y="474020"/>
                    </a:lnTo>
                    <a:lnTo>
                      <a:pt x="106680" y="474020"/>
                    </a:lnTo>
                    <a:lnTo>
                      <a:pt x="106680" y="413060"/>
                    </a:lnTo>
                    <a:lnTo>
                      <a:pt x="0" y="413060"/>
                    </a:lnTo>
                    <a:lnTo>
                      <a:pt x="0" y="162560"/>
                    </a:lnTo>
                    <a:lnTo>
                      <a:pt x="106680" y="162560"/>
                    </a:lnTo>
                    <a:lnTo>
                      <a:pt x="106680" y="101600"/>
                    </a:lnTo>
                    <a:lnTo>
                      <a:pt x="261620" y="101600"/>
                    </a:lnTo>
                    <a:close/>
                  </a:path>
                </a:pathLst>
              </a:custGeom>
              <a:noFill/>
              <a:ln w="9525" cap="rnd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872DB4E-7FDF-40E3-BB40-2DC99A8984BF}"/>
                  </a:ext>
                </a:extLst>
              </p:cNvPr>
              <p:cNvSpPr/>
              <p:nvPr/>
            </p:nvSpPr>
            <p:spPr>
              <a:xfrm>
                <a:off x="5067792" y="2353376"/>
                <a:ext cx="28317" cy="51310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830336FA-5523-46AA-8879-F849CD0F2160}"/>
                  </a:ext>
                </a:extLst>
              </p:cNvPr>
              <p:cNvSpPr/>
              <p:nvPr/>
            </p:nvSpPr>
            <p:spPr>
              <a:xfrm>
                <a:off x="5111720" y="2331912"/>
                <a:ext cx="61354" cy="21464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923BA47C-D23D-4383-8DA9-6D5BD9394E35}"/>
                  </a:ext>
                </a:extLst>
              </p:cNvPr>
              <p:cNvSpPr/>
              <p:nvPr/>
            </p:nvSpPr>
            <p:spPr>
              <a:xfrm>
                <a:off x="5111720" y="2360229"/>
                <a:ext cx="61354" cy="21464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B968643C-75E6-482D-8704-940393B46F78}"/>
                  </a:ext>
                </a:extLst>
              </p:cNvPr>
              <p:cNvSpPr/>
              <p:nvPr/>
            </p:nvSpPr>
            <p:spPr>
              <a:xfrm>
                <a:off x="5262566" y="2346434"/>
                <a:ext cx="47933" cy="21464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EBE4C64B-4632-4C8C-92CD-A5D1C5200910}"/>
                  </a:ext>
                </a:extLst>
              </p:cNvPr>
              <p:cNvSpPr/>
              <p:nvPr/>
            </p:nvSpPr>
            <p:spPr>
              <a:xfrm>
                <a:off x="5225351" y="2397018"/>
                <a:ext cx="30418" cy="30418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8A4CF180-7FD0-429A-BFE4-C02EB43D2854}"/>
                  </a:ext>
                </a:extLst>
              </p:cNvPr>
              <p:cNvSpPr/>
              <p:nvPr/>
            </p:nvSpPr>
            <p:spPr>
              <a:xfrm>
                <a:off x="5262381" y="2397018"/>
                <a:ext cx="30418" cy="30418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EFC4527-6B7E-44AA-BDE3-92111220F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800" y="2299151"/>
                <a:ext cx="71983" cy="86597"/>
              </a:xfrm>
              <a:custGeom>
                <a:avLst/>
                <a:gdLst>
                  <a:gd name="connsiteX0" fmla="*/ 0 w 151050"/>
                  <a:gd name="connsiteY0" fmla="*/ 0 h 181716"/>
                  <a:gd name="connsiteX1" fmla="*/ 151050 w 151050"/>
                  <a:gd name="connsiteY1" fmla="*/ 0 h 181716"/>
                  <a:gd name="connsiteX2" fmla="*/ 116870 w 151050"/>
                  <a:gd name="connsiteY2" fmla="*/ 44782 h 181716"/>
                  <a:gd name="connsiteX3" fmla="*/ 21451 w 151050"/>
                  <a:gd name="connsiteY3" fmla="*/ 169799 h 181716"/>
                  <a:gd name="connsiteX4" fmla="*/ 12354 w 151050"/>
                  <a:gd name="connsiteY4" fmla="*/ 181716 h 181716"/>
                  <a:gd name="connsiteX5" fmla="*/ 0 w 151050"/>
                  <a:gd name="connsiteY5" fmla="*/ 181716 h 181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50" h="181716">
                    <a:moveTo>
                      <a:pt x="0" y="0"/>
                    </a:moveTo>
                    <a:lnTo>
                      <a:pt x="151050" y="0"/>
                    </a:lnTo>
                    <a:lnTo>
                      <a:pt x="116870" y="44782"/>
                    </a:lnTo>
                    <a:cubicBezTo>
                      <a:pt x="89822" y="80220"/>
                      <a:pt x="58266" y="121564"/>
                      <a:pt x="21451" y="169799"/>
                    </a:cubicBezTo>
                    <a:lnTo>
                      <a:pt x="12354" y="181716"/>
                    </a:lnTo>
                    <a:lnTo>
                      <a:pt x="0" y="181716"/>
                    </a:lnTo>
                    <a:close/>
                  </a:path>
                </a:pathLst>
              </a:custGeom>
              <a:solidFill>
                <a:srgbClr val="FF9600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EC8B720A-592D-4B1E-8FE7-61D9E9CDD5B1}"/>
                  </a:ext>
                </a:extLst>
              </p:cNvPr>
              <p:cNvSpPr/>
              <p:nvPr/>
            </p:nvSpPr>
            <p:spPr>
              <a:xfrm>
                <a:off x="5173800" y="2303276"/>
                <a:ext cx="86403" cy="86597"/>
              </a:xfrm>
              <a:prstGeom prst="rect">
                <a:avLst/>
              </a:prstGeom>
              <a:noFill/>
              <a:ln w="15875" cap="rnd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88DA3624-7913-4E2B-ADCB-03A8AF4801C1}"/>
                  </a:ext>
                </a:extLst>
              </p:cNvPr>
              <p:cNvGrpSpPr/>
              <p:nvPr/>
            </p:nvGrpSpPr>
            <p:grpSpPr>
              <a:xfrm>
                <a:off x="4939988" y="2495813"/>
                <a:ext cx="168152" cy="165411"/>
                <a:chOff x="7311389" y="2779092"/>
                <a:chExt cx="285016" cy="280369"/>
              </a:xfrm>
            </p:grpSpPr>
            <p:sp>
              <p:nvSpPr>
                <p:cNvPr id="137" name="Freeform 5">
                  <a:extLst>
                    <a:ext uri="{FF2B5EF4-FFF2-40B4-BE49-F238E27FC236}">
                      <a16:creationId xmlns:a16="http://schemas.microsoft.com/office/drawing/2014/main" id="{2EEFFD98-DF1F-428B-8517-2FFC10A8DB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61630" y="2786084"/>
                  <a:ext cx="234775" cy="235583"/>
                </a:xfrm>
                <a:custGeom>
                  <a:avLst/>
                  <a:gdLst>
                    <a:gd name="T0" fmla="*/ 1162 w 1162"/>
                    <a:gd name="T1" fmla="*/ 0 h 1166"/>
                    <a:gd name="T2" fmla="*/ 0 w 1162"/>
                    <a:gd name="T3" fmla="*/ 420 h 1166"/>
                    <a:gd name="T4" fmla="*/ 443 w 1162"/>
                    <a:gd name="T5" fmla="*/ 715 h 1166"/>
                    <a:gd name="T6" fmla="*/ 730 w 1162"/>
                    <a:gd name="T7" fmla="*/ 1166 h 1166"/>
                    <a:gd name="T8" fmla="*/ 1162 w 1162"/>
                    <a:gd name="T9" fmla="*/ 0 h 1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2" h="1166">
                      <a:moveTo>
                        <a:pt x="1162" y="0"/>
                      </a:moveTo>
                      <a:lnTo>
                        <a:pt x="0" y="420"/>
                      </a:lnTo>
                      <a:lnTo>
                        <a:pt x="443" y="715"/>
                      </a:lnTo>
                      <a:lnTo>
                        <a:pt x="730" y="1166"/>
                      </a:lnTo>
                      <a:lnTo>
                        <a:pt x="1162" y="0"/>
                      </a:lnTo>
                      <a:close/>
                    </a:path>
                  </a:pathLst>
                </a:custGeom>
                <a:solidFill>
                  <a:srgbClr val="D7D7D7"/>
                </a:solidFill>
                <a:ln w="1587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Freeform 10">
                  <a:extLst>
                    <a:ext uri="{FF2B5EF4-FFF2-40B4-BE49-F238E27FC236}">
                      <a16:creationId xmlns:a16="http://schemas.microsoft.com/office/drawing/2014/main" id="{095A84B9-8B02-4C70-A8C9-7E7AD8C15F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61630" y="2779092"/>
                  <a:ext cx="234775" cy="144462"/>
                </a:xfrm>
                <a:custGeom>
                  <a:avLst/>
                  <a:gdLst>
                    <a:gd name="T0" fmla="*/ 443 w 1162"/>
                    <a:gd name="T1" fmla="*/ 715 h 715"/>
                    <a:gd name="T2" fmla="*/ 0 w 1162"/>
                    <a:gd name="T3" fmla="*/ 420 h 715"/>
                    <a:gd name="T4" fmla="*/ 1162 w 1162"/>
                    <a:gd name="T5" fmla="*/ 0 h 715"/>
                    <a:gd name="T6" fmla="*/ 443 w 1162"/>
                    <a:gd name="T7" fmla="*/ 715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62" h="715">
                      <a:moveTo>
                        <a:pt x="443" y="715"/>
                      </a:moveTo>
                      <a:lnTo>
                        <a:pt x="0" y="420"/>
                      </a:lnTo>
                      <a:lnTo>
                        <a:pt x="1162" y="0"/>
                      </a:lnTo>
                      <a:lnTo>
                        <a:pt x="443" y="715"/>
                      </a:lnTo>
                      <a:close/>
                    </a:path>
                  </a:pathLst>
                </a:custGeom>
                <a:solidFill>
                  <a:srgbClr val="FF9600"/>
                </a:solidFill>
                <a:ln w="15875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9" name="Freeform 5">
                  <a:extLst>
                    <a:ext uri="{FF2B5EF4-FFF2-40B4-BE49-F238E27FC236}">
                      <a16:creationId xmlns:a16="http://schemas.microsoft.com/office/drawing/2014/main" id="{1BF5D218-9D26-4338-BFD3-40CB510897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61630" y="2786084"/>
                  <a:ext cx="234775" cy="235583"/>
                </a:xfrm>
                <a:custGeom>
                  <a:avLst/>
                  <a:gdLst>
                    <a:gd name="T0" fmla="*/ 1162 w 1162"/>
                    <a:gd name="T1" fmla="*/ 0 h 1166"/>
                    <a:gd name="T2" fmla="*/ 0 w 1162"/>
                    <a:gd name="T3" fmla="*/ 420 h 1166"/>
                    <a:gd name="T4" fmla="*/ 443 w 1162"/>
                    <a:gd name="T5" fmla="*/ 715 h 1166"/>
                    <a:gd name="T6" fmla="*/ 730 w 1162"/>
                    <a:gd name="T7" fmla="*/ 1166 h 1166"/>
                    <a:gd name="T8" fmla="*/ 1162 w 1162"/>
                    <a:gd name="T9" fmla="*/ 0 h 1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2" h="1166">
                      <a:moveTo>
                        <a:pt x="1162" y="0"/>
                      </a:moveTo>
                      <a:lnTo>
                        <a:pt x="0" y="420"/>
                      </a:lnTo>
                      <a:lnTo>
                        <a:pt x="443" y="715"/>
                      </a:lnTo>
                      <a:lnTo>
                        <a:pt x="730" y="1166"/>
                      </a:lnTo>
                      <a:lnTo>
                        <a:pt x="1162" y="0"/>
                      </a:lnTo>
                      <a:close/>
                    </a:path>
                  </a:pathLst>
                </a:custGeom>
                <a:noFill/>
                <a:ln w="15875" cap="rnd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" name="Line 8">
                  <a:extLst>
                    <a:ext uri="{FF2B5EF4-FFF2-40B4-BE49-F238E27FC236}">
                      <a16:creationId xmlns:a16="http://schemas.microsoft.com/office/drawing/2014/main" id="{F3ECDEE2-7753-45FE-B149-FE111815BF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7402054" y="3010350"/>
                  <a:ext cx="42266" cy="55955"/>
                </a:xfrm>
                <a:prstGeom prst="line">
                  <a:avLst/>
                </a:prstGeom>
                <a:noFill/>
                <a:ln w="15875" cap="rnd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Line 8">
                  <a:extLst>
                    <a:ext uri="{FF2B5EF4-FFF2-40B4-BE49-F238E27FC236}">
                      <a16:creationId xmlns:a16="http://schemas.microsoft.com/office/drawing/2014/main" id="{12621FAB-F82B-4E0D-B902-3EB1BCF7B6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7377289" y="2949392"/>
                  <a:ext cx="42266" cy="55955"/>
                </a:xfrm>
                <a:prstGeom prst="line">
                  <a:avLst/>
                </a:prstGeom>
                <a:noFill/>
                <a:ln w="15875" cap="rnd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" name="Line 8">
                  <a:extLst>
                    <a:ext uri="{FF2B5EF4-FFF2-40B4-BE49-F238E27FC236}">
                      <a16:creationId xmlns:a16="http://schemas.microsoft.com/office/drawing/2014/main" id="{4193E684-8FAE-496F-A6BA-8AD1BB43E2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7318234" y="2913199"/>
                  <a:ext cx="42266" cy="55955"/>
                </a:xfrm>
                <a:prstGeom prst="line">
                  <a:avLst/>
                </a:prstGeom>
                <a:noFill/>
                <a:ln w="15875" cap="rnd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D7E86E64-A2C5-4AB2-9031-BF3C1C57641E}"/>
                </a:ext>
              </a:extLst>
            </p:cNvPr>
            <p:cNvGrpSpPr/>
            <p:nvPr/>
          </p:nvGrpSpPr>
          <p:grpSpPr>
            <a:xfrm>
              <a:off x="5920104" y="2218449"/>
              <a:ext cx="442596" cy="527511"/>
              <a:chOff x="2897012" y="2317750"/>
              <a:chExt cx="581499" cy="693063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BE3B7DF2-9754-49A4-BC72-E9DE50C955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1462" y="2317751"/>
                <a:ext cx="466751" cy="507345"/>
              </a:xfrm>
              <a:custGeom>
                <a:avLst/>
                <a:gdLst>
                  <a:gd name="connsiteX0" fmla="*/ 268525 w 466751"/>
                  <a:gd name="connsiteY0" fmla="*/ 0 h 507345"/>
                  <a:gd name="connsiteX1" fmla="*/ 428480 w 466751"/>
                  <a:gd name="connsiteY1" fmla="*/ 53262 h 507345"/>
                  <a:gd name="connsiteX2" fmla="*/ 466751 w 466751"/>
                  <a:gd name="connsiteY2" fmla="*/ 89475 h 507345"/>
                  <a:gd name="connsiteX3" fmla="*/ 146591 w 466751"/>
                  <a:gd name="connsiteY3" fmla="*/ 507345 h 507345"/>
                  <a:gd name="connsiteX4" fmla="*/ 118593 w 466751"/>
                  <a:gd name="connsiteY4" fmla="*/ 492099 h 507345"/>
                  <a:gd name="connsiteX5" fmla="*/ 0 w 466751"/>
                  <a:gd name="connsiteY5" fmla="*/ 267532 h 507345"/>
                  <a:gd name="connsiteX6" fmla="*/ 268525 w 466751"/>
                  <a:gd name="connsiteY6" fmla="*/ 0 h 507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6751" h="507345">
                    <a:moveTo>
                      <a:pt x="268525" y="0"/>
                    </a:moveTo>
                    <a:cubicBezTo>
                      <a:pt x="327359" y="0"/>
                      <a:pt x="382798" y="18600"/>
                      <a:pt x="428480" y="53262"/>
                    </a:cubicBezTo>
                    <a:lnTo>
                      <a:pt x="466751" y="89475"/>
                    </a:lnTo>
                    <a:lnTo>
                      <a:pt x="146591" y="507345"/>
                    </a:lnTo>
                    <a:lnTo>
                      <a:pt x="118593" y="492099"/>
                    </a:lnTo>
                    <a:cubicBezTo>
                      <a:pt x="47143" y="443663"/>
                      <a:pt x="0" y="361468"/>
                      <a:pt x="0" y="267532"/>
                    </a:cubicBezTo>
                    <a:cubicBezTo>
                      <a:pt x="0" y="120239"/>
                      <a:pt x="120685" y="0"/>
                      <a:pt x="268525" y="0"/>
                    </a:cubicBezTo>
                    <a:close/>
                  </a:path>
                </a:pathLst>
              </a:custGeom>
              <a:solidFill>
                <a:srgbClr val="FF9600"/>
              </a:solidFill>
              <a:ln w="158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kern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60" name="Freeform 11">
                <a:extLst>
                  <a:ext uri="{FF2B5EF4-FFF2-40B4-BE49-F238E27FC236}">
                    <a16:creationId xmlns:a16="http://schemas.microsoft.com/office/drawing/2014/main" id="{5D8E1A31-7263-445B-86AB-AF0AD0C13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1462" y="2317750"/>
                <a:ext cx="537049" cy="661314"/>
              </a:xfrm>
              <a:custGeom>
                <a:avLst/>
                <a:gdLst>
                  <a:gd name="T0" fmla="*/ 178 w 178"/>
                  <a:gd name="T1" fmla="*/ 89 h 220"/>
                  <a:gd name="T2" fmla="*/ 178 w 178"/>
                  <a:gd name="T3" fmla="*/ 81 h 220"/>
                  <a:gd name="T4" fmla="*/ 156 w 178"/>
                  <a:gd name="T5" fmla="*/ 31 h 220"/>
                  <a:gd name="T6" fmla="*/ 89 w 178"/>
                  <a:gd name="T7" fmla="*/ 0 h 220"/>
                  <a:gd name="T8" fmla="*/ 0 w 178"/>
                  <a:gd name="T9" fmla="*/ 89 h 220"/>
                  <a:gd name="T10" fmla="*/ 89 w 178"/>
                  <a:gd name="T11" fmla="*/ 179 h 220"/>
                  <a:gd name="T12" fmla="*/ 89 w 178"/>
                  <a:gd name="T13" fmla="*/ 220 h 220"/>
                  <a:gd name="T14" fmla="*/ 160 w 178"/>
                  <a:gd name="T15" fmla="*/ 145 h 220"/>
                  <a:gd name="T16" fmla="*/ 178 w 178"/>
                  <a:gd name="T17" fmla="*/ 89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" h="220">
                    <a:moveTo>
                      <a:pt x="178" y="89"/>
                    </a:moveTo>
                    <a:cubicBezTo>
                      <a:pt x="178" y="87"/>
                      <a:pt x="178" y="84"/>
                      <a:pt x="178" y="81"/>
                    </a:cubicBezTo>
                    <a:cubicBezTo>
                      <a:pt x="176" y="62"/>
                      <a:pt x="168" y="45"/>
                      <a:pt x="156" y="31"/>
                    </a:cubicBezTo>
                    <a:cubicBezTo>
                      <a:pt x="139" y="11"/>
                      <a:pt x="115" y="0"/>
                      <a:pt x="89" y="0"/>
                    </a:cubicBezTo>
                    <a:cubicBezTo>
                      <a:pt x="40" y="0"/>
                      <a:pt x="0" y="40"/>
                      <a:pt x="0" y="89"/>
                    </a:cubicBezTo>
                    <a:cubicBezTo>
                      <a:pt x="0" y="139"/>
                      <a:pt x="40" y="179"/>
                      <a:pt x="89" y="179"/>
                    </a:cubicBezTo>
                    <a:cubicBezTo>
                      <a:pt x="89" y="220"/>
                      <a:pt x="89" y="220"/>
                      <a:pt x="89" y="220"/>
                    </a:cubicBezTo>
                    <a:cubicBezTo>
                      <a:pt x="115" y="198"/>
                      <a:pt x="143" y="175"/>
                      <a:pt x="160" y="145"/>
                    </a:cubicBezTo>
                    <a:cubicBezTo>
                      <a:pt x="170" y="128"/>
                      <a:pt x="178" y="110"/>
                      <a:pt x="178" y="89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kern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D4321BC1-C194-41B8-9905-CE2B6B30B1A8}"/>
                  </a:ext>
                </a:extLst>
              </p:cNvPr>
              <p:cNvSpPr/>
              <p:nvPr/>
            </p:nvSpPr>
            <p:spPr>
              <a:xfrm>
                <a:off x="3036094" y="2533076"/>
                <a:ext cx="88106" cy="88106"/>
              </a:xfrm>
              <a:prstGeom prst="ellipse">
                <a:avLst/>
              </a:prstGeom>
              <a:solidFill>
                <a:srgbClr val="D7D7D7"/>
              </a:solidFill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kern="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85856FCE-411C-453A-8207-3336B695F9C1}"/>
                  </a:ext>
                </a:extLst>
              </p:cNvPr>
              <p:cNvSpPr/>
              <p:nvPr/>
            </p:nvSpPr>
            <p:spPr>
              <a:xfrm>
                <a:off x="3161109" y="2533076"/>
                <a:ext cx="88106" cy="88106"/>
              </a:xfrm>
              <a:prstGeom prst="ellipse">
                <a:avLst/>
              </a:prstGeom>
              <a:solidFill>
                <a:srgbClr val="D7D7D7"/>
              </a:solidFill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kern="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DE0C5E28-E586-4F67-919E-3BFC1AAE38F1}"/>
                  </a:ext>
                </a:extLst>
              </p:cNvPr>
              <p:cNvSpPr/>
              <p:nvPr/>
            </p:nvSpPr>
            <p:spPr>
              <a:xfrm>
                <a:off x="3286125" y="2533076"/>
                <a:ext cx="88106" cy="88106"/>
              </a:xfrm>
              <a:prstGeom prst="ellipse">
                <a:avLst/>
              </a:prstGeom>
              <a:solidFill>
                <a:srgbClr val="D7D7D7"/>
              </a:solidFill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kern="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64" name="Freeform 11">
                <a:extLst>
                  <a:ext uri="{FF2B5EF4-FFF2-40B4-BE49-F238E27FC236}">
                    <a16:creationId xmlns:a16="http://schemas.microsoft.com/office/drawing/2014/main" id="{AA82CAE5-0923-452E-96E8-3889D1EC27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897012" y="2699780"/>
                <a:ext cx="252588" cy="311033"/>
              </a:xfrm>
              <a:custGeom>
                <a:avLst/>
                <a:gdLst>
                  <a:gd name="T0" fmla="*/ 178 w 178"/>
                  <a:gd name="T1" fmla="*/ 89 h 220"/>
                  <a:gd name="T2" fmla="*/ 178 w 178"/>
                  <a:gd name="T3" fmla="*/ 81 h 220"/>
                  <a:gd name="T4" fmla="*/ 156 w 178"/>
                  <a:gd name="T5" fmla="*/ 31 h 220"/>
                  <a:gd name="T6" fmla="*/ 89 w 178"/>
                  <a:gd name="T7" fmla="*/ 0 h 220"/>
                  <a:gd name="T8" fmla="*/ 0 w 178"/>
                  <a:gd name="T9" fmla="*/ 89 h 220"/>
                  <a:gd name="T10" fmla="*/ 89 w 178"/>
                  <a:gd name="T11" fmla="*/ 179 h 220"/>
                  <a:gd name="T12" fmla="*/ 89 w 178"/>
                  <a:gd name="T13" fmla="*/ 220 h 220"/>
                  <a:gd name="T14" fmla="*/ 160 w 178"/>
                  <a:gd name="T15" fmla="*/ 145 h 220"/>
                  <a:gd name="T16" fmla="*/ 178 w 178"/>
                  <a:gd name="T17" fmla="*/ 89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" h="220">
                    <a:moveTo>
                      <a:pt x="178" y="89"/>
                    </a:moveTo>
                    <a:cubicBezTo>
                      <a:pt x="178" y="87"/>
                      <a:pt x="178" y="84"/>
                      <a:pt x="178" y="81"/>
                    </a:cubicBezTo>
                    <a:cubicBezTo>
                      <a:pt x="176" y="62"/>
                      <a:pt x="168" y="45"/>
                      <a:pt x="156" y="31"/>
                    </a:cubicBezTo>
                    <a:cubicBezTo>
                      <a:pt x="139" y="11"/>
                      <a:pt x="115" y="0"/>
                      <a:pt x="89" y="0"/>
                    </a:cubicBezTo>
                    <a:cubicBezTo>
                      <a:pt x="40" y="0"/>
                      <a:pt x="0" y="40"/>
                      <a:pt x="0" y="89"/>
                    </a:cubicBezTo>
                    <a:cubicBezTo>
                      <a:pt x="0" y="139"/>
                      <a:pt x="40" y="179"/>
                      <a:pt x="89" y="179"/>
                    </a:cubicBezTo>
                    <a:cubicBezTo>
                      <a:pt x="89" y="220"/>
                      <a:pt x="89" y="220"/>
                      <a:pt x="89" y="220"/>
                    </a:cubicBezTo>
                    <a:cubicBezTo>
                      <a:pt x="115" y="198"/>
                      <a:pt x="143" y="175"/>
                      <a:pt x="160" y="145"/>
                    </a:cubicBezTo>
                    <a:cubicBezTo>
                      <a:pt x="170" y="128"/>
                      <a:pt x="178" y="110"/>
                      <a:pt x="178" y="89"/>
                    </a:cubicBezTo>
                    <a:close/>
                  </a:path>
                </a:pathLst>
              </a:custGeom>
              <a:solidFill>
                <a:srgbClr val="D7D7D7"/>
              </a:solidFill>
              <a:ln w="15875" cap="rnd">
                <a:solidFill>
                  <a:srgbClr val="47474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kern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165" name="Freeform 21">
                <a:extLst>
                  <a:ext uri="{FF2B5EF4-FFF2-40B4-BE49-F238E27FC236}">
                    <a16:creationId xmlns:a16="http://schemas.microsoft.com/office/drawing/2014/main" id="{2EAC6675-4153-4396-9FFF-D35FF1B4EB0C}"/>
                  </a:ext>
                </a:extLst>
              </p:cNvPr>
              <p:cNvSpPr>
                <a:spLocks/>
              </p:cNvSpPr>
              <p:nvPr/>
            </p:nvSpPr>
            <p:spPr bwMode="auto">
              <a:xfrm rot="900000">
                <a:off x="2897089" y="2697029"/>
                <a:ext cx="224803" cy="248577"/>
              </a:xfrm>
              <a:custGeom>
                <a:avLst/>
                <a:gdLst>
                  <a:gd name="T0" fmla="*/ 50 w 50"/>
                  <a:gd name="T1" fmla="*/ 10 h 55"/>
                  <a:gd name="T2" fmla="*/ 28 w 50"/>
                  <a:gd name="T3" fmla="*/ 0 h 55"/>
                  <a:gd name="T4" fmla="*/ 0 w 50"/>
                  <a:gd name="T5" fmla="*/ 28 h 55"/>
                  <a:gd name="T6" fmla="*/ 19 w 50"/>
                  <a:gd name="T7" fmla="*/ 55 h 55"/>
                  <a:gd name="T8" fmla="*/ 50 w 50"/>
                  <a:gd name="T9" fmla="*/ 1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5">
                    <a:moveTo>
                      <a:pt x="50" y="10"/>
                    </a:moveTo>
                    <a:cubicBezTo>
                      <a:pt x="44" y="4"/>
                      <a:pt x="37" y="0"/>
                      <a:pt x="28" y="0"/>
                    </a:cubicBezTo>
                    <a:cubicBezTo>
                      <a:pt x="12" y="0"/>
                      <a:pt x="0" y="13"/>
                      <a:pt x="0" y="28"/>
                    </a:cubicBezTo>
                    <a:cubicBezTo>
                      <a:pt x="0" y="41"/>
                      <a:pt x="8" y="51"/>
                      <a:pt x="19" y="55"/>
                    </a:cubicBezTo>
                    <a:cubicBezTo>
                      <a:pt x="22" y="20"/>
                      <a:pt x="41" y="12"/>
                      <a:pt x="50" y="10"/>
                    </a:cubicBezTo>
                    <a:close/>
                  </a:path>
                </a:pathLst>
              </a:custGeom>
              <a:solidFill>
                <a:srgbClr val="FFE6C1"/>
              </a:solidFill>
              <a:ln w="158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" name="Freeform 11">
                <a:extLst>
                  <a:ext uri="{FF2B5EF4-FFF2-40B4-BE49-F238E27FC236}">
                    <a16:creationId xmlns:a16="http://schemas.microsoft.com/office/drawing/2014/main" id="{E6688B3F-77FC-4317-8F66-DE334694E6A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897012" y="2699780"/>
                <a:ext cx="252588" cy="311033"/>
              </a:xfrm>
              <a:custGeom>
                <a:avLst/>
                <a:gdLst>
                  <a:gd name="T0" fmla="*/ 178 w 178"/>
                  <a:gd name="T1" fmla="*/ 89 h 220"/>
                  <a:gd name="T2" fmla="*/ 178 w 178"/>
                  <a:gd name="T3" fmla="*/ 81 h 220"/>
                  <a:gd name="T4" fmla="*/ 156 w 178"/>
                  <a:gd name="T5" fmla="*/ 31 h 220"/>
                  <a:gd name="T6" fmla="*/ 89 w 178"/>
                  <a:gd name="T7" fmla="*/ 0 h 220"/>
                  <a:gd name="T8" fmla="*/ 0 w 178"/>
                  <a:gd name="T9" fmla="*/ 89 h 220"/>
                  <a:gd name="T10" fmla="*/ 89 w 178"/>
                  <a:gd name="T11" fmla="*/ 179 h 220"/>
                  <a:gd name="T12" fmla="*/ 89 w 178"/>
                  <a:gd name="T13" fmla="*/ 220 h 220"/>
                  <a:gd name="T14" fmla="*/ 160 w 178"/>
                  <a:gd name="T15" fmla="*/ 145 h 220"/>
                  <a:gd name="T16" fmla="*/ 178 w 178"/>
                  <a:gd name="T17" fmla="*/ 89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" h="220">
                    <a:moveTo>
                      <a:pt x="178" y="89"/>
                    </a:moveTo>
                    <a:cubicBezTo>
                      <a:pt x="178" y="87"/>
                      <a:pt x="178" y="84"/>
                      <a:pt x="178" y="81"/>
                    </a:cubicBezTo>
                    <a:cubicBezTo>
                      <a:pt x="176" y="62"/>
                      <a:pt x="168" y="45"/>
                      <a:pt x="156" y="31"/>
                    </a:cubicBezTo>
                    <a:cubicBezTo>
                      <a:pt x="139" y="11"/>
                      <a:pt x="115" y="0"/>
                      <a:pt x="89" y="0"/>
                    </a:cubicBezTo>
                    <a:cubicBezTo>
                      <a:pt x="40" y="0"/>
                      <a:pt x="0" y="40"/>
                      <a:pt x="0" y="89"/>
                    </a:cubicBezTo>
                    <a:cubicBezTo>
                      <a:pt x="0" y="139"/>
                      <a:pt x="40" y="179"/>
                      <a:pt x="89" y="179"/>
                    </a:cubicBezTo>
                    <a:cubicBezTo>
                      <a:pt x="89" y="220"/>
                      <a:pt x="89" y="220"/>
                      <a:pt x="89" y="220"/>
                    </a:cubicBezTo>
                    <a:cubicBezTo>
                      <a:pt x="115" y="198"/>
                      <a:pt x="143" y="175"/>
                      <a:pt x="160" y="145"/>
                    </a:cubicBezTo>
                    <a:cubicBezTo>
                      <a:pt x="170" y="128"/>
                      <a:pt x="178" y="110"/>
                      <a:pt x="178" y="89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kern="0">
                  <a:solidFill>
                    <a:srgbClr val="474746"/>
                  </a:solidFill>
                  <a:latin typeface="Arial"/>
                </a:endParaRPr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FE0CFBB0-7B71-4704-AE32-4CAE433DFD8F}"/>
                </a:ext>
              </a:extLst>
            </p:cNvPr>
            <p:cNvGrpSpPr/>
            <p:nvPr/>
          </p:nvGrpSpPr>
          <p:grpSpPr>
            <a:xfrm>
              <a:off x="6968754" y="2218449"/>
              <a:ext cx="410226" cy="523405"/>
              <a:chOff x="1855788" y="1408115"/>
              <a:chExt cx="355600" cy="453708"/>
            </a:xfrm>
          </p:grpSpPr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3C159B7A-F536-4565-A808-45F34FC9D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9838" y="1715773"/>
                <a:ext cx="222864" cy="146050"/>
              </a:xfrm>
              <a:custGeom>
                <a:avLst/>
                <a:gdLst>
                  <a:gd name="connsiteX0" fmla="*/ 61913 w 222864"/>
                  <a:gd name="connsiteY0" fmla="*/ 0 h 146050"/>
                  <a:gd name="connsiteX1" fmla="*/ 222864 w 222864"/>
                  <a:gd name="connsiteY1" fmla="*/ 0 h 146050"/>
                  <a:gd name="connsiteX2" fmla="*/ 111206 w 222864"/>
                  <a:gd name="connsiteY2" fmla="*/ 146050 h 146050"/>
                  <a:gd name="connsiteX3" fmla="*/ 0 w 222864"/>
                  <a:gd name="connsiteY3" fmla="*/ 146050 h 146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2864" h="146050">
                    <a:moveTo>
                      <a:pt x="61913" y="0"/>
                    </a:moveTo>
                    <a:lnTo>
                      <a:pt x="222864" y="0"/>
                    </a:lnTo>
                    <a:lnTo>
                      <a:pt x="111206" y="146050"/>
                    </a:lnTo>
                    <a:lnTo>
                      <a:pt x="0" y="146050"/>
                    </a:lnTo>
                    <a:close/>
                  </a:path>
                </a:pathLst>
              </a:custGeom>
              <a:solidFill>
                <a:srgbClr val="FF9600"/>
              </a:solidFill>
              <a:ln w="17463" cap="flat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69" name="Freeform 5">
                <a:extLst>
                  <a:ext uri="{FF2B5EF4-FFF2-40B4-BE49-F238E27FC236}">
                    <a16:creationId xmlns:a16="http://schemas.microsoft.com/office/drawing/2014/main" id="{D2D389D2-B3D5-45CA-B47F-2EAF40F4BE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5788" y="1714503"/>
                <a:ext cx="355600" cy="146050"/>
              </a:xfrm>
              <a:custGeom>
                <a:avLst/>
                <a:gdLst>
                  <a:gd name="T0" fmla="*/ 39 w 224"/>
                  <a:gd name="T1" fmla="*/ 0 h 92"/>
                  <a:gd name="T2" fmla="*/ 181 w 224"/>
                  <a:gd name="T3" fmla="*/ 0 h 92"/>
                  <a:gd name="T4" fmla="*/ 224 w 224"/>
                  <a:gd name="T5" fmla="*/ 92 h 92"/>
                  <a:gd name="T6" fmla="*/ 0 w 224"/>
                  <a:gd name="T7" fmla="*/ 92 h 92"/>
                  <a:gd name="T8" fmla="*/ 39 w 224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4" h="92">
                    <a:moveTo>
                      <a:pt x="39" y="0"/>
                    </a:moveTo>
                    <a:lnTo>
                      <a:pt x="181" y="0"/>
                    </a:lnTo>
                    <a:lnTo>
                      <a:pt x="224" y="92"/>
                    </a:lnTo>
                    <a:lnTo>
                      <a:pt x="0" y="92"/>
                    </a:lnTo>
                    <a:lnTo>
                      <a:pt x="39" y="0"/>
                    </a:lnTo>
                    <a:close/>
                  </a:path>
                </a:pathLst>
              </a:custGeom>
              <a:noFill/>
              <a:ln w="158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6">
                <a:extLst>
                  <a:ext uri="{FF2B5EF4-FFF2-40B4-BE49-F238E27FC236}">
                    <a16:creationId xmlns:a16="http://schemas.microsoft.com/office/drawing/2014/main" id="{6DFEE6FD-D414-4898-983F-BA4FA1D2D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5476" y="1408115"/>
                <a:ext cx="276225" cy="392113"/>
              </a:xfrm>
              <a:custGeom>
                <a:avLst/>
                <a:gdLst>
                  <a:gd name="T0" fmla="*/ 119 w 126"/>
                  <a:gd name="T1" fmla="*/ 89 h 179"/>
                  <a:gd name="T2" fmla="*/ 121 w 126"/>
                  <a:gd name="T3" fmla="*/ 87 h 179"/>
                  <a:gd name="T4" fmla="*/ 126 w 126"/>
                  <a:gd name="T5" fmla="*/ 62 h 179"/>
                  <a:gd name="T6" fmla="*/ 63 w 126"/>
                  <a:gd name="T7" fmla="*/ 0 h 179"/>
                  <a:gd name="T8" fmla="*/ 0 w 126"/>
                  <a:gd name="T9" fmla="*/ 62 h 179"/>
                  <a:gd name="T10" fmla="*/ 25 w 126"/>
                  <a:gd name="T11" fmla="*/ 118 h 179"/>
                  <a:gd name="T12" fmla="*/ 52 w 126"/>
                  <a:gd name="T13" fmla="*/ 162 h 179"/>
                  <a:gd name="T14" fmla="*/ 62 w 126"/>
                  <a:gd name="T15" fmla="*/ 179 h 179"/>
                  <a:gd name="T16" fmla="*/ 119 w 126"/>
                  <a:gd name="T17" fmla="*/ 89 h 179"/>
                  <a:gd name="connsiteX0" fmla="*/ 4921 w 10000"/>
                  <a:gd name="connsiteY0" fmla="*/ 10000 h 10000"/>
                  <a:gd name="connsiteX1" fmla="*/ 9603 w 10000"/>
                  <a:gd name="connsiteY1" fmla="*/ 4860 h 10000"/>
                  <a:gd name="connsiteX2" fmla="*/ 10000 w 10000"/>
                  <a:gd name="connsiteY2" fmla="*/ 3464 h 10000"/>
                  <a:gd name="connsiteX3" fmla="*/ 5000 w 10000"/>
                  <a:gd name="connsiteY3" fmla="*/ 0 h 10000"/>
                  <a:gd name="connsiteX4" fmla="*/ 0 w 10000"/>
                  <a:gd name="connsiteY4" fmla="*/ 3464 h 10000"/>
                  <a:gd name="connsiteX5" fmla="*/ 1984 w 10000"/>
                  <a:gd name="connsiteY5" fmla="*/ 6592 h 10000"/>
                  <a:gd name="connsiteX6" fmla="*/ 4127 w 10000"/>
                  <a:gd name="connsiteY6" fmla="*/ 9050 h 10000"/>
                  <a:gd name="connsiteX7" fmla="*/ 4921 w 10000"/>
                  <a:gd name="connsiteY7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000" h="10000">
                    <a:moveTo>
                      <a:pt x="4921" y="10000"/>
                    </a:moveTo>
                    <a:cubicBezTo>
                      <a:pt x="5834" y="9302"/>
                      <a:pt x="8757" y="5949"/>
                      <a:pt x="9603" y="4860"/>
                    </a:cubicBezTo>
                    <a:cubicBezTo>
                      <a:pt x="9921" y="4469"/>
                      <a:pt x="10000" y="3911"/>
                      <a:pt x="10000" y="3464"/>
                    </a:cubicBezTo>
                    <a:cubicBezTo>
                      <a:pt x="10000" y="1564"/>
                      <a:pt x="7778" y="0"/>
                      <a:pt x="5000" y="0"/>
                    </a:cubicBezTo>
                    <a:cubicBezTo>
                      <a:pt x="2302" y="0"/>
                      <a:pt x="0" y="1564"/>
                      <a:pt x="0" y="3464"/>
                    </a:cubicBezTo>
                    <a:cubicBezTo>
                      <a:pt x="0" y="4693"/>
                      <a:pt x="1111" y="5642"/>
                      <a:pt x="1984" y="6592"/>
                    </a:cubicBezTo>
                    <a:cubicBezTo>
                      <a:pt x="2698" y="7430"/>
                      <a:pt x="3413" y="8212"/>
                      <a:pt x="4127" y="9050"/>
                    </a:cubicBezTo>
                    <a:cubicBezTo>
                      <a:pt x="4365" y="9330"/>
                      <a:pt x="4683" y="9665"/>
                      <a:pt x="4921" y="10000"/>
                    </a:cubicBezTo>
                    <a:close/>
                  </a:path>
                </a:pathLst>
              </a:custGeom>
              <a:solidFill>
                <a:srgbClr val="FFE6C1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Oval 7">
                <a:extLst>
                  <a:ext uri="{FF2B5EF4-FFF2-40B4-BE49-F238E27FC236}">
                    <a16:creationId xmlns:a16="http://schemas.microsoft.com/office/drawing/2014/main" id="{58584669-2EFA-47C9-B234-8B0548100E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9288" y="1428753"/>
                <a:ext cx="228600" cy="227013"/>
              </a:xfrm>
              <a:prstGeom prst="ellipse">
                <a:avLst/>
              </a:prstGeom>
              <a:solidFill>
                <a:srgbClr val="D7D7D7"/>
              </a:solidFill>
              <a:ln w="15875">
                <a:solidFill>
                  <a:schemeClr val="tx1">
                    <a:lumMod val="85000"/>
                    <a:lumOff val="1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C6F3638-3454-42FA-9B73-0F967A98289C}"/>
              </a:ext>
            </a:extLst>
          </p:cNvPr>
          <p:cNvGrpSpPr>
            <a:grpSpLocks noChangeAspect="1"/>
          </p:cNvGrpSpPr>
          <p:nvPr/>
        </p:nvGrpSpPr>
        <p:grpSpPr>
          <a:xfrm>
            <a:off x="461149" y="347868"/>
            <a:ext cx="441214" cy="493776"/>
            <a:chOff x="3719580" y="1867476"/>
            <a:chExt cx="457782" cy="512318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033918DA-5B4E-4070-BE13-684221B978EB}"/>
                </a:ext>
              </a:extLst>
            </p:cNvPr>
            <p:cNvGrpSpPr/>
            <p:nvPr/>
          </p:nvGrpSpPr>
          <p:grpSpPr>
            <a:xfrm>
              <a:off x="3797810" y="1976198"/>
              <a:ext cx="301322" cy="294875"/>
              <a:chOff x="18347055" y="1391945"/>
              <a:chExt cx="3628370" cy="3550757"/>
            </a:xfrm>
            <a:solidFill>
              <a:schemeClr val="bg1"/>
            </a:solidFill>
          </p:grpSpPr>
          <p:sp>
            <p:nvSpPr>
              <p:cNvPr id="154" name="Oval 12">
                <a:extLst>
                  <a:ext uri="{FF2B5EF4-FFF2-40B4-BE49-F238E27FC236}">
                    <a16:creationId xmlns:a16="http://schemas.microsoft.com/office/drawing/2014/main" id="{F21D400E-1058-4B5F-8BB3-6168A3820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2880" y="1711997"/>
                <a:ext cx="2870069" cy="2847990"/>
              </a:xfrm>
              <a:prstGeom prst="ellipse">
                <a:avLst/>
              </a:prstGeom>
              <a:solidFill>
                <a:srgbClr val="D7D7D7"/>
              </a:solidFill>
              <a:ln w="15875" cap="rnd">
                <a:solidFill>
                  <a:srgbClr val="049FC7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6">
                <a:extLst>
                  <a:ext uri="{FF2B5EF4-FFF2-40B4-BE49-F238E27FC236}">
                    <a16:creationId xmlns:a16="http://schemas.microsoft.com/office/drawing/2014/main" id="{44072D43-E0BF-42EA-A951-5CC65FCBE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3325" y="3157622"/>
                <a:ext cx="905476" cy="1785080"/>
              </a:xfrm>
              <a:custGeom>
                <a:avLst/>
                <a:gdLst>
                  <a:gd name="T0" fmla="*/ 0 w 140"/>
                  <a:gd name="T1" fmla="*/ 0 h 276"/>
                  <a:gd name="T2" fmla="*/ 140 w 140"/>
                  <a:gd name="T3" fmla="*/ 0 h 276"/>
                  <a:gd name="T4" fmla="*/ 140 w 140"/>
                  <a:gd name="T5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0" h="276">
                    <a:moveTo>
                      <a:pt x="0" y="0"/>
                    </a:moveTo>
                    <a:lnTo>
                      <a:pt x="140" y="0"/>
                    </a:lnTo>
                    <a:lnTo>
                      <a:pt x="140" y="276"/>
                    </a:lnTo>
                  </a:path>
                </a:pathLst>
              </a:custGeom>
              <a:noFill/>
              <a:ln w="15875" cap="rnd">
                <a:solidFill>
                  <a:srgbClr val="049FC7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7">
                <a:extLst>
                  <a:ext uri="{FF2B5EF4-FFF2-40B4-BE49-F238E27FC236}">
                    <a16:creationId xmlns:a16="http://schemas.microsoft.com/office/drawing/2014/main" id="{07284C6D-E3B8-4739-8F92-985D80EE97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30147" y="3157622"/>
                <a:ext cx="931347" cy="1785080"/>
              </a:xfrm>
              <a:custGeom>
                <a:avLst/>
                <a:gdLst>
                  <a:gd name="T0" fmla="*/ 144 w 144"/>
                  <a:gd name="T1" fmla="*/ 0 h 276"/>
                  <a:gd name="T2" fmla="*/ 0 w 144"/>
                  <a:gd name="T3" fmla="*/ 0 h 276"/>
                  <a:gd name="T4" fmla="*/ 0 w 144"/>
                  <a:gd name="T5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4" h="276">
                    <a:moveTo>
                      <a:pt x="144" y="0"/>
                    </a:moveTo>
                    <a:lnTo>
                      <a:pt x="0" y="0"/>
                    </a:lnTo>
                    <a:lnTo>
                      <a:pt x="0" y="276"/>
                    </a:lnTo>
                  </a:path>
                </a:pathLst>
              </a:custGeom>
              <a:noFill/>
              <a:ln w="15875" cap="rnd">
                <a:solidFill>
                  <a:srgbClr val="049FC7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Line 8">
                <a:extLst>
                  <a:ext uri="{FF2B5EF4-FFF2-40B4-BE49-F238E27FC236}">
                    <a16:creationId xmlns:a16="http://schemas.microsoft.com/office/drawing/2014/main" id="{E40A46C7-01CE-4B73-913B-D5150B9E8F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4474" y="1805877"/>
                <a:ext cx="0" cy="3136825"/>
              </a:xfrm>
              <a:prstGeom prst="line">
                <a:avLst/>
              </a:prstGeom>
              <a:grpFill/>
              <a:ln w="15875" cap="rnd">
                <a:solidFill>
                  <a:srgbClr val="049FC7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9">
                <a:extLst>
                  <a:ext uri="{FF2B5EF4-FFF2-40B4-BE49-F238E27FC236}">
                    <a16:creationId xmlns:a16="http://schemas.microsoft.com/office/drawing/2014/main" id="{CE6E408F-6EE3-48C6-9210-FEC1408D44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47055" y="2737223"/>
                <a:ext cx="860202" cy="834331"/>
              </a:xfrm>
              <a:prstGeom prst="ellipse">
                <a:avLst/>
              </a:prstGeom>
              <a:solidFill>
                <a:srgbClr val="D7D7D7"/>
              </a:solidFill>
              <a:ln w="15875" cap="rnd">
                <a:solidFill>
                  <a:srgbClr val="049FC7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12">
                <a:extLst>
                  <a:ext uri="{FF2B5EF4-FFF2-40B4-BE49-F238E27FC236}">
                    <a16:creationId xmlns:a16="http://schemas.microsoft.com/office/drawing/2014/main" id="{866B1AC8-033F-43CB-87A3-E05CDE992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44075" y="1391945"/>
                <a:ext cx="840799" cy="834331"/>
              </a:xfrm>
              <a:prstGeom prst="ellipse">
                <a:avLst/>
              </a:prstGeom>
              <a:grpFill/>
              <a:ln w="158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15">
                <a:extLst>
                  <a:ext uri="{FF2B5EF4-FFF2-40B4-BE49-F238E27FC236}">
                    <a16:creationId xmlns:a16="http://schemas.microsoft.com/office/drawing/2014/main" id="{61C6DF97-A2C9-4B39-8015-BD422C778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41094" y="2737223"/>
                <a:ext cx="834331" cy="834331"/>
              </a:xfrm>
              <a:prstGeom prst="ellipse">
                <a:avLst/>
              </a:prstGeom>
              <a:grpFill/>
              <a:ln w="15875" cap="rnd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12">
                <a:extLst>
                  <a:ext uri="{FF2B5EF4-FFF2-40B4-BE49-F238E27FC236}">
                    <a16:creationId xmlns:a16="http://schemas.microsoft.com/office/drawing/2014/main" id="{B9945393-5165-4303-8036-BDB55EAFC8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44075" y="1391945"/>
                <a:ext cx="840799" cy="834331"/>
              </a:xfrm>
              <a:prstGeom prst="ellipse">
                <a:avLst/>
              </a:prstGeom>
              <a:solidFill>
                <a:srgbClr val="D7D7D7"/>
              </a:solidFill>
              <a:ln w="15875" cap="rnd">
                <a:solidFill>
                  <a:srgbClr val="049FC7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Oval 12">
                <a:extLst>
                  <a:ext uri="{FF2B5EF4-FFF2-40B4-BE49-F238E27FC236}">
                    <a16:creationId xmlns:a16="http://schemas.microsoft.com/office/drawing/2014/main" id="{D65BA43D-CDAC-4509-A833-695B70D6A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34626" y="2737223"/>
                <a:ext cx="840799" cy="834331"/>
              </a:xfrm>
              <a:prstGeom prst="ellipse">
                <a:avLst/>
              </a:prstGeom>
              <a:solidFill>
                <a:srgbClr val="D7D7D7"/>
              </a:solidFill>
              <a:ln w="15875" cap="rnd">
                <a:solidFill>
                  <a:srgbClr val="049FC7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4" name="Freeform 20">
              <a:extLst>
                <a:ext uri="{FF2B5EF4-FFF2-40B4-BE49-F238E27FC236}">
                  <a16:creationId xmlns:a16="http://schemas.microsoft.com/office/drawing/2014/main" id="{0422EC4A-67CF-4F3F-B7FC-93D2829FF4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9580" y="1867476"/>
              <a:ext cx="457782" cy="512318"/>
            </a:xfrm>
            <a:custGeom>
              <a:avLst/>
              <a:gdLst>
                <a:gd name="T0" fmla="*/ 97 w 201"/>
                <a:gd name="T1" fmla="*/ 14 h 225"/>
                <a:gd name="T2" fmla="*/ 15 w 201"/>
                <a:gd name="T3" fmla="*/ 60 h 225"/>
                <a:gd name="T4" fmla="*/ 12 w 201"/>
                <a:gd name="T5" fmla="*/ 66 h 225"/>
                <a:gd name="T6" fmla="*/ 12 w 201"/>
                <a:gd name="T7" fmla="*/ 159 h 225"/>
                <a:gd name="T8" fmla="*/ 15 w 201"/>
                <a:gd name="T9" fmla="*/ 165 h 225"/>
                <a:gd name="T10" fmla="*/ 98 w 201"/>
                <a:gd name="T11" fmla="*/ 212 h 225"/>
                <a:gd name="T12" fmla="*/ 104 w 201"/>
                <a:gd name="T13" fmla="*/ 212 h 225"/>
                <a:gd name="T14" fmla="*/ 186 w 201"/>
                <a:gd name="T15" fmla="*/ 165 h 225"/>
                <a:gd name="T16" fmla="*/ 189 w 201"/>
                <a:gd name="T17" fmla="*/ 159 h 225"/>
                <a:gd name="T18" fmla="*/ 189 w 201"/>
                <a:gd name="T19" fmla="*/ 66 h 225"/>
                <a:gd name="T20" fmla="*/ 186 w 201"/>
                <a:gd name="T21" fmla="*/ 60 h 225"/>
                <a:gd name="T22" fmla="*/ 104 w 201"/>
                <a:gd name="T23" fmla="*/ 14 h 225"/>
                <a:gd name="T24" fmla="*/ 97 w 201"/>
                <a:gd name="T25" fmla="*/ 14 h 225"/>
                <a:gd name="T26" fmla="*/ 110 w 201"/>
                <a:gd name="T27" fmla="*/ 3 h 225"/>
                <a:gd name="T28" fmla="*/ 192 w 201"/>
                <a:gd name="T29" fmla="*/ 50 h 225"/>
                <a:gd name="T30" fmla="*/ 201 w 201"/>
                <a:gd name="T31" fmla="*/ 66 h 225"/>
                <a:gd name="T32" fmla="*/ 201 w 201"/>
                <a:gd name="T33" fmla="*/ 159 h 225"/>
                <a:gd name="T34" fmla="*/ 192 w 201"/>
                <a:gd name="T35" fmla="*/ 175 h 225"/>
                <a:gd name="T36" fmla="*/ 110 w 201"/>
                <a:gd name="T37" fmla="*/ 222 h 225"/>
                <a:gd name="T38" fmla="*/ 91 w 201"/>
                <a:gd name="T39" fmla="*/ 222 h 225"/>
                <a:gd name="T40" fmla="*/ 9 w 201"/>
                <a:gd name="T41" fmla="*/ 175 h 225"/>
                <a:gd name="T42" fmla="*/ 0 w 201"/>
                <a:gd name="T43" fmla="*/ 159 h 225"/>
                <a:gd name="T44" fmla="*/ 0 w 201"/>
                <a:gd name="T45" fmla="*/ 66 h 225"/>
                <a:gd name="T46" fmla="*/ 9 w 201"/>
                <a:gd name="T47" fmla="*/ 50 h 225"/>
                <a:gd name="T48" fmla="*/ 91 w 201"/>
                <a:gd name="T49" fmla="*/ 3 h 225"/>
                <a:gd name="T50" fmla="*/ 110 w 201"/>
                <a:gd name="T51" fmla="*/ 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1" h="225">
                  <a:moveTo>
                    <a:pt x="97" y="14"/>
                  </a:moveTo>
                  <a:cubicBezTo>
                    <a:pt x="15" y="60"/>
                    <a:pt x="15" y="60"/>
                    <a:pt x="15" y="60"/>
                  </a:cubicBezTo>
                  <a:cubicBezTo>
                    <a:pt x="14" y="61"/>
                    <a:pt x="12" y="64"/>
                    <a:pt x="12" y="66"/>
                  </a:cubicBezTo>
                  <a:cubicBezTo>
                    <a:pt x="12" y="159"/>
                    <a:pt x="12" y="159"/>
                    <a:pt x="12" y="159"/>
                  </a:cubicBezTo>
                  <a:cubicBezTo>
                    <a:pt x="12" y="161"/>
                    <a:pt x="14" y="164"/>
                    <a:pt x="15" y="165"/>
                  </a:cubicBezTo>
                  <a:cubicBezTo>
                    <a:pt x="98" y="212"/>
                    <a:pt x="98" y="212"/>
                    <a:pt x="98" y="212"/>
                  </a:cubicBezTo>
                  <a:cubicBezTo>
                    <a:pt x="99" y="213"/>
                    <a:pt x="102" y="213"/>
                    <a:pt x="104" y="212"/>
                  </a:cubicBezTo>
                  <a:cubicBezTo>
                    <a:pt x="186" y="165"/>
                    <a:pt x="186" y="165"/>
                    <a:pt x="186" y="165"/>
                  </a:cubicBezTo>
                  <a:cubicBezTo>
                    <a:pt x="188" y="164"/>
                    <a:pt x="189" y="161"/>
                    <a:pt x="189" y="159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89" y="64"/>
                    <a:pt x="188" y="61"/>
                    <a:pt x="186" y="60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2" y="13"/>
                    <a:pt x="99" y="13"/>
                    <a:pt x="97" y="14"/>
                  </a:cubicBezTo>
                  <a:close/>
                  <a:moveTo>
                    <a:pt x="110" y="3"/>
                  </a:moveTo>
                  <a:cubicBezTo>
                    <a:pt x="192" y="50"/>
                    <a:pt x="192" y="50"/>
                    <a:pt x="192" y="50"/>
                  </a:cubicBezTo>
                  <a:cubicBezTo>
                    <a:pt x="198" y="53"/>
                    <a:pt x="201" y="60"/>
                    <a:pt x="201" y="66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66"/>
                    <a:pt x="198" y="172"/>
                    <a:pt x="192" y="175"/>
                  </a:cubicBezTo>
                  <a:cubicBezTo>
                    <a:pt x="110" y="222"/>
                    <a:pt x="110" y="222"/>
                    <a:pt x="110" y="222"/>
                  </a:cubicBezTo>
                  <a:cubicBezTo>
                    <a:pt x="104" y="225"/>
                    <a:pt x="97" y="225"/>
                    <a:pt x="91" y="222"/>
                  </a:cubicBezTo>
                  <a:cubicBezTo>
                    <a:pt x="9" y="175"/>
                    <a:pt x="9" y="175"/>
                    <a:pt x="9" y="175"/>
                  </a:cubicBezTo>
                  <a:cubicBezTo>
                    <a:pt x="4" y="172"/>
                    <a:pt x="0" y="166"/>
                    <a:pt x="0" y="159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0"/>
                    <a:pt x="4" y="53"/>
                    <a:pt x="9" y="50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7" y="0"/>
                    <a:pt x="105" y="0"/>
                    <a:pt x="110" y="3"/>
                  </a:cubicBezTo>
                  <a:close/>
                </a:path>
              </a:pathLst>
            </a:custGeom>
            <a:solidFill>
              <a:srgbClr val="049F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270632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9.87654E-7 L -0.22726 1.35802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38" y="2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-4.07407E-6 L -2.5E-6 0.12408 " pathEditMode="relative" rAng="0" ptsTypes="AA">
                                      <p:cBhvr>
                                        <p:cTn id="11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L -2.5E-6 0.12408 " pathEditMode="relative" rAng="0" ptsTypes="AA">
                                      <p:cBhvr>
                                        <p:cTn id="18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7363377-121F-44DA-A3EB-7D6E485F4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Greengrass ML Inference</a:t>
            </a:r>
          </a:p>
        </p:txBody>
      </p:sp>
      <p:sp>
        <p:nvSpPr>
          <p:cNvPr id="64" name="Freeform 7" hidden="1">
            <a:extLst>
              <a:ext uri="{FF2B5EF4-FFF2-40B4-BE49-F238E27FC236}">
                <a16:creationId xmlns:a16="http://schemas.microsoft.com/office/drawing/2014/main" id="{0BB3EE77-887E-413E-9BB7-FC9BA9F3414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1149" y="347868"/>
            <a:ext cx="436729" cy="493776"/>
          </a:xfrm>
          <a:custGeom>
            <a:avLst/>
            <a:gdLst>
              <a:gd name="T0" fmla="*/ 20 w 331"/>
              <a:gd name="T1" fmla="*/ 109 h 373"/>
              <a:gd name="T2" fmla="*/ 160 w 331"/>
              <a:gd name="T3" fmla="*/ 351 h 373"/>
              <a:gd name="T4" fmla="*/ 311 w 331"/>
              <a:gd name="T5" fmla="*/ 264 h 373"/>
              <a:gd name="T6" fmla="*/ 171 w 331"/>
              <a:gd name="T7" fmla="*/ 22 h 373"/>
              <a:gd name="T8" fmla="*/ 316 w 331"/>
              <a:gd name="T9" fmla="*/ 83 h 373"/>
              <a:gd name="T10" fmla="*/ 316 w 331"/>
              <a:gd name="T11" fmla="*/ 290 h 373"/>
              <a:gd name="T12" fmla="*/ 15 w 331"/>
              <a:gd name="T13" fmla="*/ 290 h 373"/>
              <a:gd name="T14" fmla="*/ 15 w 331"/>
              <a:gd name="T15" fmla="*/ 82 h 373"/>
              <a:gd name="T16" fmla="*/ 223 w 331"/>
              <a:gd name="T17" fmla="*/ 110 h 373"/>
              <a:gd name="T18" fmla="*/ 185 w 331"/>
              <a:gd name="T19" fmla="*/ 99 h 373"/>
              <a:gd name="T20" fmla="*/ 185 w 331"/>
              <a:gd name="T21" fmla="*/ 99 h 373"/>
              <a:gd name="T22" fmla="*/ 207 w 331"/>
              <a:gd name="T23" fmla="*/ 123 h 373"/>
              <a:gd name="T24" fmla="*/ 211 w 331"/>
              <a:gd name="T25" fmla="*/ 122 h 373"/>
              <a:gd name="T26" fmla="*/ 218 w 331"/>
              <a:gd name="T27" fmla="*/ 118 h 373"/>
              <a:gd name="T28" fmla="*/ 166 w 331"/>
              <a:gd name="T29" fmla="*/ 281 h 373"/>
              <a:gd name="T30" fmla="*/ 93 w 331"/>
              <a:gd name="T31" fmla="*/ 241 h 373"/>
              <a:gd name="T32" fmla="*/ 95 w 331"/>
              <a:gd name="T33" fmla="*/ 237 h 373"/>
              <a:gd name="T34" fmla="*/ 97 w 331"/>
              <a:gd name="T35" fmla="*/ 229 h 373"/>
              <a:gd name="T36" fmla="*/ 57 w 331"/>
              <a:gd name="T37" fmla="*/ 229 h 373"/>
              <a:gd name="T38" fmla="*/ 166 w 331"/>
              <a:gd name="T39" fmla="*/ 291 h 373"/>
              <a:gd name="T40" fmla="*/ 194 w 331"/>
              <a:gd name="T41" fmla="*/ 104 h 373"/>
              <a:gd name="T42" fmla="*/ 214 w 331"/>
              <a:gd name="T43" fmla="*/ 104 h 373"/>
              <a:gd name="T44" fmla="*/ 204 w 331"/>
              <a:gd name="T45" fmla="*/ 114 h 373"/>
              <a:gd name="T46" fmla="*/ 74 w 331"/>
              <a:gd name="T47" fmla="*/ 220 h 373"/>
              <a:gd name="T48" fmla="*/ 82 w 331"/>
              <a:gd name="T49" fmla="*/ 238 h 373"/>
              <a:gd name="T50" fmla="*/ 95 w 331"/>
              <a:gd name="T51" fmla="*/ 141 h 373"/>
              <a:gd name="T52" fmla="*/ 184 w 331"/>
              <a:gd name="T53" fmla="*/ 229 h 373"/>
              <a:gd name="T54" fmla="*/ 204 w 331"/>
              <a:gd name="T55" fmla="*/ 210 h 373"/>
              <a:gd name="T56" fmla="*/ 113 w 331"/>
              <a:gd name="T57" fmla="*/ 124 h 373"/>
              <a:gd name="T58" fmla="*/ 95 w 331"/>
              <a:gd name="T59" fmla="*/ 141 h 373"/>
              <a:gd name="T60" fmla="*/ 194 w 331"/>
              <a:gd name="T61" fmla="*/ 229 h 373"/>
              <a:gd name="T62" fmla="*/ 111 w 331"/>
              <a:gd name="T63" fmla="*/ 235 h 373"/>
              <a:gd name="T64" fmla="*/ 118 w 331"/>
              <a:gd name="T65" fmla="*/ 226 h 373"/>
              <a:gd name="T66" fmla="*/ 111 w 331"/>
              <a:gd name="T67" fmla="*/ 235 h 373"/>
              <a:gd name="T68" fmla="*/ 148 w 331"/>
              <a:gd name="T69" fmla="*/ 230 h 373"/>
              <a:gd name="T70" fmla="*/ 132 w 331"/>
              <a:gd name="T71" fmla="*/ 230 h 373"/>
              <a:gd name="T72" fmla="*/ 169 w 331"/>
              <a:gd name="T73" fmla="*/ 235 h 373"/>
              <a:gd name="T74" fmla="*/ 163 w 331"/>
              <a:gd name="T75" fmla="*/ 226 h 373"/>
              <a:gd name="T76" fmla="*/ 199 w 331"/>
              <a:gd name="T77" fmla="*/ 138 h 373"/>
              <a:gd name="T78" fmla="*/ 209 w 331"/>
              <a:gd name="T79" fmla="*/ 144 h 373"/>
              <a:gd name="T80" fmla="*/ 199 w 331"/>
              <a:gd name="T81" fmla="*/ 138 h 373"/>
              <a:gd name="T82" fmla="*/ 204 w 331"/>
              <a:gd name="T83" fmla="*/ 174 h 373"/>
              <a:gd name="T84" fmla="*/ 204 w 331"/>
              <a:gd name="T85" fmla="*/ 158 h 373"/>
              <a:gd name="T86" fmla="*/ 199 w 331"/>
              <a:gd name="T87" fmla="*/ 194 h 373"/>
              <a:gd name="T88" fmla="*/ 209 w 331"/>
              <a:gd name="T89" fmla="*/ 188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1" h="373">
                <a:moveTo>
                  <a:pt x="160" y="22"/>
                </a:moveTo>
                <a:cubicBezTo>
                  <a:pt x="25" y="99"/>
                  <a:pt x="25" y="99"/>
                  <a:pt x="25" y="99"/>
                </a:cubicBezTo>
                <a:cubicBezTo>
                  <a:pt x="22" y="101"/>
                  <a:pt x="20" y="105"/>
                  <a:pt x="20" y="109"/>
                </a:cubicBezTo>
                <a:cubicBezTo>
                  <a:pt x="20" y="264"/>
                  <a:pt x="20" y="264"/>
                  <a:pt x="20" y="264"/>
                </a:cubicBezTo>
                <a:cubicBezTo>
                  <a:pt x="20" y="267"/>
                  <a:pt x="22" y="271"/>
                  <a:pt x="25" y="273"/>
                </a:cubicBezTo>
                <a:cubicBezTo>
                  <a:pt x="160" y="351"/>
                  <a:pt x="160" y="351"/>
                  <a:pt x="160" y="351"/>
                </a:cubicBezTo>
                <a:cubicBezTo>
                  <a:pt x="163" y="352"/>
                  <a:pt x="168" y="352"/>
                  <a:pt x="171" y="351"/>
                </a:cubicBezTo>
                <a:cubicBezTo>
                  <a:pt x="306" y="273"/>
                  <a:pt x="306" y="273"/>
                  <a:pt x="306" y="273"/>
                </a:cubicBezTo>
                <a:cubicBezTo>
                  <a:pt x="309" y="271"/>
                  <a:pt x="311" y="267"/>
                  <a:pt x="311" y="264"/>
                </a:cubicBezTo>
                <a:cubicBezTo>
                  <a:pt x="311" y="109"/>
                  <a:pt x="311" y="109"/>
                  <a:pt x="311" y="109"/>
                </a:cubicBezTo>
                <a:cubicBezTo>
                  <a:pt x="311" y="105"/>
                  <a:pt x="309" y="101"/>
                  <a:pt x="306" y="100"/>
                </a:cubicBezTo>
                <a:cubicBezTo>
                  <a:pt x="171" y="22"/>
                  <a:pt x="171" y="22"/>
                  <a:pt x="171" y="22"/>
                </a:cubicBezTo>
                <a:cubicBezTo>
                  <a:pt x="168" y="20"/>
                  <a:pt x="163" y="20"/>
                  <a:pt x="160" y="22"/>
                </a:cubicBezTo>
                <a:close/>
                <a:moveTo>
                  <a:pt x="181" y="5"/>
                </a:moveTo>
                <a:cubicBezTo>
                  <a:pt x="316" y="83"/>
                  <a:pt x="316" y="83"/>
                  <a:pt x="316" y="83"/>
                </a:cubicBezTo>
                <a:cubicBezTo>
                  <a:pt x="325" y="88"/>
                  <a:pt x="331" y="98"/>
                  <a:pt x="331" y="109"/>
                </a:cubicBezTo>
                <a:cubicBezTo>
                  <a:pt x="331" y="264"/>
                  <a:pt x="331" y="264"/>
                  <a:pt x="331" y="264"/>
                </a:cubicBezTo>
                <a:cubicBezTo>
                  <a:pt x="331" y="274"/>
                  <a:pt x="325" y="285"/>
                  <a:pt x="316" y="290"/>
                </a:cubicBezTo>
                <a:cubicBezTo>
                  <a:pt x="181" y="368"/>
                  <a:pt x="181" y="368"/>
                  <a:pt x="181" y="368"/>
                </a:cubicBezTo>
                <a:cubicBezTo>
                  <a:pt x="172" y="373"/>
                  <a:pt x="159" y="373"/>
                  <a:pt x="150" y="368"/>
                </a:cubicBezTo>
                <a:cubicBezTo>
                  <a:pt x="15" y="290"/>
                  <a:pt x="15" y="290"/>
                  <a:pt x="15" y="290"/>
                </a:cubicBezTo>
                <a:cubicBezTo>
                  <a:pt x="6" y="285"/>
                  <a:pt x="0" y="274"/>
                  <a:pt x="0" y="264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98"/>
                  <a:pt x="6" y="88"/>
                  <a:pt x="15" y="82"/>
                </a:cubicBezTo>
                <a:cubicBezTo>
                  <a:pt x="150" y="5"/>
                  <a:pt x="150" y="5"/>
                  <a:pt x="150" y="5"/>
                </a:cubicBezTo>
                <a:cubicBezTo>
                  <a:pt x="159" y="0"/>
                  <a:pt x="172" y="0"/>
                  <a:pt x="181" y="5"/>
                </a:cubicBezTo>
                <a:close/>
                <a:moveTo>
                  <a:pt x="223" y="110"/>
                </a:moveTo>
                <a:cubicBezTo>
                  <a:pt x="223" y="108"/>
                  <a:pt x="223" y="106"/>
                  <a:pt x="223" y="104"/>
                </a:cubicBezTo>
                <a:cubicBezTo>
                  <a:pt x="223" y="94"/>
                  <a:pt x="215" y="85"/>
                  <a:pt x="204" y="85"/>
                </a:cubicBezTo>
                <a:cubicBezTo>
                  <a:pt x="195" y="85"/>
                  <a:pt x="187" y="91"/>
                  <a:pt x="185" y="99"/>
                </a:cubicBezTo>
                <a:cubicBezTo>
                  <a:pt x="185" y="99"/>
                  <a:pt x="185" y="99"/>
                  <a:pt x="185" y="99"/>
                </a:cubicBezTo>
                <a:cubicBezTo>
                  <a:pt x="185" y="99"/>
                  <a:pt x="185" y="99"/>
                  <a:pt x="185" y="99"/>
                </a:cubicBezTo>
                <a:cubicBezTo>
                  <a:pt x="185" y="99"/>
                  <a:pt x="185" y="99"/>
                  <a:pt x="185" y="99"/>
                </a:cubicBezTo>
                <a:cubicBezTo>
                  <a:pt x="184" y="101"/>
                  <a:pt x="184" y="103"/>
                  <a:pt x="184" y="104"/>
                </a:cubicBezTo>
                <a:cubicBezTo>
                  <a:pt x="184" y="115"/>
                  <a:pt x="193" y="124"/>
                  <a:pt x="204" y="124"/>
                </a:cubicBezTo>
                <a:cubicBezTo>
                  <a:pt x="205" y="124"/>
                  <a:pt x="206" y="123"/>
                  <a:pt x="207" y="123"/>
                </a:cubicBezTo>
                <a:cubicBezTo>
                  <a:pt x="208" y="123"/>
                  <a:pt x="208" y="123"/>
                  <a:pt x="208" y="123"/>
                </a:cubicBezTo>
                <a:cubicBezTo>
                  <a:pt x="209" y="123"/>
                  <a:pt x="210" y="123"/>
                  <a:pt x="211" y="122"/>
                </a:cubicBezTo>
                <a:cubicBezTo>
                  <a:pt x="211" y="122"/>
                  <a:pt x="211" y="122"/>
                  <a:pt x="211" y="122"/>
                </a:cubicBezTo>
                <a:cubicBezTo>
                  <a:pt x="212" y="122"/>
                  <a:pt x="213" y="121"/>
                  <a:pt x="214" y="121"/>
                </a:cubicBezTo>
                <a:cubicBezTo>
                  <a:pt x="215" y="120"/>
                  <a:pt x="215" y="120"/>
                  <a:pt x="215" y="120"/>
                </a:cubicBezTo>
                <a:cubicBezTo>
                  <a:pt x="216" y="119"/>
                  <a:pt x="217" y="119"/>
                  <a:pt x="218" y="118"/>
                </a:cubicBezTo>
                <a:cubicBezTo>
                  <a:pt x="218" y="118"/>
                  <a:pt x="218" y="118"/>
                  <a:pt x="218" y="118"/>
                </a:cubicBezTo>
                <a:cubicBezTo>
                  <a:pt x="243" y="135"/>
                  <a:pt x="258" y="162"/>
                  <a:pt x="258" y="192"/>
                </a:cubicBezTo>
                <a:cubicBezTo>
                  <a:pt x="258" y="241"/>
                  <a:pt x="217" y="281"/>
                  <a:pt x="166" y="281"/>
                </a:cubicBezTo>
                <a:cubicBezTo>
                  <a:pt x="136" y="281"/>
                  <a:pt x="108" y="267"/>
                  <a:pt x="91" y="243"/>
                </a:cubicBezTo>
                <a:cubicBezTo>
                  <a:pt x="91" y="243"/>
                  <a:pt x="91" y="243"/>
                  <a:pt x="91" y="243"/>
                </a:cubicBezTo>
                <a:cubicBezTo>
                  <a:pt x="92" y="242"/>
                  <a:pt x="92" y="241"/>
                  <a:pt x="93" y="241"/>
                </a:cubicBezTo>
                <a:cubicBezTo>
                  <a:pt x="93" y="240"/>
                  <a:pt x="93" y="240"/>
                  <a:pt x="93" y="240"/>
                </a:cubicBezTo>
                <a:cubicBezTo>
                  <a:pt x="94" y="239"/>
                  <a:pt x="95" y="238"/>
                  <a:pt x="95" y="237"/>
                </a:cubicBezTo>
                <a:cubicBezTo>
                  <a:pt x="95" y="237"/>
                  <a:pt x="95" y="237"/>
                  <a:pt x="95" y="237"/>
                </a:cubicBezTo>
                <a:cubicBezTo>
                  <a:pt x="96" y="236"/>
                  <a:pt x="96" y="235"/>
                  <a:pt x="96" y="234"/>
                </a:cubicBezTo>
                <a:cubicBezTo>
                  <a:pt x="96" y="233"/>
                  <a:pt x="96" y="233"/>
                  <a:pt x="96" y="233"/>
                </a:cubicBezTo>
                <a:cubicBezTo>
                  <a:pt x="97" y="232"/>
                  <a:pt x="97" y="231"/>
                  <a:pt x="97" y="229"/>
                </a:cubicBezTo>
                <a:cubicBezTo>
                  <a:pt x="97" y="219"/>
                  <a:pt x="88" y="210"/>
                  <a:pt x="77" y="210"/>
                </a:cubicBezTo>
                <a:cubicBezTo>
                  <a:pt x="75" y="210"/>
                  <a:pt x="73" y="211"/>
                  <a:pt x="71" y="211"/>
                </a:cubicBezTo>
                <a:cubicBezTo>
                  <a:pt x="63" y="214"/>
                  <a:pt x="57" y="221"/>
                  <a:pt x="57" y="229"/>
                </a:cubicBezTo>
                <a:cubicBezTo>
                  <a:pt x="57" y="240"/>
                  <a:pt x="66" y="249"/>
                  <a:pt x="77" y="249"/>
                </a:cubicBezTo>
                <a:cubicBezTo>
                  <a:pt x="79" y="249"/>
                  <a:pt x="81" y="248"/>
                  <a:pt x="82" y="248"/>
                </a:cubicBezTo>
                <a:cubicBezTo>
                  <a:pt x="101" y="274"/>
                  <a:pt x="132" y="291"/>
                  <a:pt x="166" y="291"/>
                </a:cubicBezTo>
                <a:cubicBezTo>
                  <a:pt x="222" y="291"/>
                  <a:pt x="268" y="247"/>
                  <a:pt x="268" y="192"/>
                </a:cubicBezTo>
                <a:cubicBezTo>
                  <a:pt x="268" y="159"/>
                  <a:pt x="250" y="128"/>
                  <a:pt x="223" y="110"/>
                </a:cubicBezTo>
                <a:close/>
                <a:moveTo>
                  <a:pt x="194" y="104"/>
                </a:moveTo>
                <a:cubicBezTo>
                  <a:pt x="194" y="104"/>
                  <a:pt x="194" y="103"/>
                  <a:pt x="194" y="102"/>
                </a:cubicBezTo>
                <a:cubicBezTo>
                  <a:pt x="195" y="98"/>
                  <a:pt x="199" y="95"/>
                  <a:pt x="204" y="95"/>
                </a:cubicBezTo>
                <a:cubicBezTo>
                  <a:pt x="209" y="95"/>
                  <a:pt x="214" y="99"/>
                  <a:pt x="214" y="104"/>
                </a:cubicBezTo>
                <a:cubicBezTo>
                  <a:pt x="214" y="106"/>
                  <a:pt x="213" y="108"/>
                  <a:pt x="212" y="109"/>
                </a:cubicBezTo>
                <a:cubicBezTo>
                  <a:pt x="211" y="112"/>
                  <a:pt x="209" y="113"/>
                  <a:pt x="206" y="114"/>
                </a:cubicBezTo>
                <a:cubicBezTo>
                  <a:pt x="206" y="114"/>
                  <a:pt x="205" y="114"/>
                  <a:pt x="204" y="114"/>
                </a:cubicBezTo>
                <a:cubicBezTo>
                  <a:pt x="198" y="114"/>
                  <a:pt x="194" y="110"/>
                  <a:pt x="194" y="104"/>
                </a:cubicBezTo>
                <a:close/>
                <a:moveTo>
                  <a:pt x="67" y="229"/>
                </a:moveTo>
                <a:cubicBezTo>
                  <a:pt x="67" y="225"/>
                  <a:pt x="70" y="222"/>
                  <a:pt x="74" y="220"/>
                </a:cubicBezTo>
                <a:cubicBezTo>
                  <a:pt x="75" y="220"/>
                  <a:pt x="76" y="220"/>
                  <a:pt x="77" y="220"/>
                </a:cubicBezTo>
                <a:cubicBezTo>
                  <a:pt x="83" y="220"/>
                  <a:pt x="87" y="224"/>
                  <a:pt x="87" y="229"/>
                </a:cubicBezTo>
                <a:cubicBezTo>
                  <a:pt x="87" y="233"/>
                  <a:pt x="85" y="236"/>
                  <a:pt x="82" y="238"/>
                </a:cubicBezTo>
                <a:cubicBezTo>
                  <a:pt x="80" y="239"/>
                  <a:pt x="79" y="239"/>
                  <a:pt x="77" y="239"/>
                </a:cubicBezTo>
                <a:cubicBezTo>
                  <a:pt x="72" y="239"/>
                  <a:pt x="67" y="235"/>
                  <a:pt x="67" y="229"/>
                </a:cubicBezTo>
                <a:close/>
                <a:moveTo>
                  <a:pt x="95" y="141"/>
                </a:moveTo>
                <a:cubicBezTo>
                  <a:pt x="99" y="141"/>
                  <a:pt x="102" y="140"/>
                  <a:pt x="104" y="139"/>
                </a:cubicBezTo>
                <a:cubicBezTo>
                  <a:pt x="188" y="219"/>
                  <a:pt x="188" y="219"/>
                  <a:pt x="188" y="219"/>
                </a:cubicBezTo>
                <a:cubicBezTo>
                  <a:pt x="185" y="222"/>
                  <a:pt x="184" y="225"/>
                  <a:pt x="184" y="229"/>
                </a:cubicBezTo>
                <a:cubicBezTo>
                  <a:pt x="184" y="240"/>
                  <a:pt x="193" y="249"/>
                  <a:pt x="204" y="249"/>
                </a:cubicBezTo>
                <a:cubicBezTo>
                  <a:pt x="215" y="249"/>
                  <a:pt x="223" y="240"/>
                  <a:pt x="223" y="229"/>
                </a:cubicBezTo>
                <a:cubicBezTo>
                  <a:pt x="223" y="219"/>
                  <a:pt x="215" y="210"/>
                  <a:pt x="204" y="210"/>
                </a:cubicBezTo>
                <a:cubicBezTo>
                  <a:pt x="201" y="210"/>
                  <a:pt x="198" y="211"/>
                  <a:pt x="195" y="212"/>
                </a:cubicBezTo>
                <a:cubicBezTo>
                  <a:pt x="111" y="132"/>
                  <a:pt x="111" y="132"/>
                  <a:pt x="111" y="132"/>
                </a:cubicBezTo>
                <a:cubicBezTo>
                  <a:pt x="112" y="129"/>
                  <a:pt x="113" y="127"/>
                  <a:pt x="113" y="124"/>
                </a:cubicBezTo>
                <a:cubicBezTo>
                  <a:pt x="113" y="114"/>
                  <a:pt x="105" y="106"/>
                  <a:pt x="95" y="106"/>
                </a:cubicBezTo>
                <a:cubicBezTo>
                  <a:pt x="85" y="106"/>
                  <a:pt x="77" y="114"/>
                  <a:pt x="77" y="124"/>
                </a:cubicBezTo>
                <a:cubicBezTo>
                  <a:pt x="77" y="133"/>
                  <a:pt x="85" y="141"/>
                  <a:pt x="95" y="141"/>
                </a:cubicBezTo>
                <a:close/>
                <a:moveTo>
                  <a:pt x="214" y="229"/>
                </a:moveTo>
                <a:cubicBezTo>
                  <a:pt x="214" y="235"/>
                  <a:pt x="209" y="239"/>
                  <a:pt x="204" y="239"/>
                </a:cubicBezTo>
                <a:cubicBezTo>
                  <a:pt x="198" y="239"/>
                  <a:pt x="194" y="235"/>
                  <a:pt x="194" y="229"/>
                </a:cubicBezTo>
                <a:cubicBezTo>
                  <a:pt x="194" y="224"/>
                  <a:pt x="198" y="220"/>
                  <a:pt x="204" y="220"/>
                </a:cubicBezTo>
                <a:cubicBezTo>
                  <a:pt x="209" y="220"/>
                  <a:pt x="214" y="224"/>
                  <a:pt x="214" y="229"/>
                </a:cubicBezTo>
                <a:close/>
                <a:moveTo>
                  <a:pt x="111" y="235"/>
                </a:moveTo>
                <a:cubicBezTo>
                  <a:pt x="118" y="235"/>
                  <a:pt x="118" y="235"/>
                  <a:pt x="118" y="235"/>
                </a:cubicBezTo>
                <a:cubicBezTo>
                  <a:pt x="120" y="235"/>
                  <a:pt x="122" y="233"/>
                  <a:pt x="122" y="230"/>
                </a:cubicBezTo>
                <a:cubicBezTo>
                  <a:pt x="122" y="228"/>
                  <a:pt x="120" y="226"/>
                  <a:pt x="118" y="226"/>
                </a:cubicBezTo>
                <a:cubicBezTo>
                  <a:pt x="111" y="226"/>
                  <a:pt x="111" y="226"/>
                  <a:pt x="111" y="226"/>
                </a:cubicBezTo>
                <a:cubicBezTo>
                  <a:pt x="108" y="226"/>
                  <a:pt x="106" y="228"/>
                  <a:pt x="106" y="230"/>
                </a:cubicBezTo>
                <a:cubicBezTo>
                  <a:pt x="106" y="233"/>
                  <a:pt x="108" y="235"/>
                  <a:pt x="111" y="235"/>
                </a:cubicBezTo>
                <a:close/>
                <a:moveTo>
                  <a:pt x="137" y="235"/>
                </a:moveTo>
                <a:cubicBezTo>
                  <a:pt x="143" y="235"/>
                  <a:pt x="143" y="235"/>
                  <a:pt x="143" y="235"/>
                </a:cubicBezTo>
                <a:cubicBezTo>
                  <a:pt x="146" y="235"/>
                  <a:pt x="148" y="233"/>
                  <a:pt x="148" y="230"/>
                </a:cubicBezTo>
                <a:cubicBezTo>
                  <a:pt x="148" y="228"/>
                  <a:pt x="146" y="226"/>
                  <a:pt x="143" y="226"/>
                </a:cubicBezTo>
                <a:cubicBezTo>
                  <a:pt x="137" y="226"/>
                  <a:pt x="137" y="226"/>
                  <a:pt x="137" y="226"/>
                </a:cubicBezTo>
                <a:cubicBezTo>
                  <a:pt x="134" y="226"/>
                  <a:pt x="132" y="228"/>
                  <a:pt x="132" y="230"/>
                </a:cubicBezTo>
                <a:cubicBezTo>
                  <a:pt x="132" y="233"/>
                  <a:pt x="134" y="235"/>
                  <a:pt x="137" y="235"/>
                </a:cubicBezTo>
                <a:close/>
                <a:moveTo>
                  <a:pt x="163" y="235"/>
                </a:moveTo>
                <a:cubicBezTo>
                  <a:pt x="169" y="235"/>
                  <a:pt x="169" y="235"/>
                  <a:pt x="169" y="235"/>
                </a:cubicBezTo>
                <a:cubicBezTo>
                  <a:pt x="172" y="235"/>
                  <a:pt x="174" y="233"/>
                  <a:pt x="174" y="230"/>
                </a:cubicBezTo>
                <a:cubicBezTo>
                  <a:pt x="174" y="228"/>
                  <a:pt x="172" y="226"/>
                  <a:pt x="169" y="226"/>
                </a:cubicBezTo>
                <a:cubicBezTo>
                  <a:pt x="163" y="226"/>
                  <a:pt x="163" y="226"/>
                  <a:pt x="163" y="226"/>
                </a:cubicBezTo>
                <a:cubicBezTo>
                  <a:pt x="160" y="226"/>
                  <a:pt x="158" y="228"/>
                  <a:pt x="158" y="230"/>
                </a:cubicBezTo>
                <a:cubicBezTo>
                  <a:pt x="158" y="233"/>
                  <a:pt x="160" y="235"/>
                  <a:pt x="163" y="235"/>
                </a:cubicBezTo>
                <a:close/>
                <a:moveTo>
                  <a:pt x="199" y="138"/>
                </a:moveTo>
                <a:cubicBezTo>
                  <a:pt x="199" y="144"/>
                  <a:pt x="199" y="144"/>
                  <a:pt x="199" y="144"/>
                </a:cubicBezTo>
                <a:cubicBezTo>
                  <a:pt x="199" y="146"/>
                  <a:pt x="202" y="149"/>
                  <a:pt x="204" y="149"/>
                </a:cubicBezTo>
                <a:cubicBezTo>
                  <a:pt x="207" y="149"/>
                  <a:pt x="209" y="146"/>
                  <a:pt x="209" y="144"/>
                </a:cubicBezTo>
                <a:cubicBezTo>
                  <a:pt x="209" y="138"/>
                  <a:pt x="209" y="138"/>
                  <a:pt x="209" y="138"/>
                </a:cubicBezTo>
                <a:cubicBezTo>
                  <a:pt x="209" y="135"/>
                  <a:pt x="207" y="133"/>
                  <a:pt x="204" y="133"/>
                </a:cubicBezTo>
                <a:cubicBezTo>
                  <a:pt x="202" y="133"/>
                  <a:pt x="199" y="135"/>
                  <a:pt x="199" y="138"/>
                </a:cubicBezTo>
                <a:close/>
                <a:moveTo>
                  <a:pt x="199" y="163"/>
                </a:moveTo>
                <a:cubicBezTo>
                  <a:pt x="199" y="169"/>
                  <a:pt x="199" y="169"/>
                  <a:pt x="199" y="169"/>
                </a:cubicBezTo>
                <a:cubicBezTo>
                  <a:pt x="199" y="172"/>
                  <a:pt x="202" y="174"/>
                  <a:pt x="204" y="174"/>
                </a:cubicBezTo>
                <a:cubicBezTo>
                  <a:pt x="207" y="174"/>
                  <a:pt x="209" y="172"/>
                  <a:pt x="209" y="169"/>
                </a:cubicBezTo>
                <a:cubicBezTo>
                  <a:pt x="209" y="163"/>
                  <a:pt x="209" y="163"/>
                  <a:pt x="209" y="163"/>
                </a:cubicBezTo>
                <a:cubicBezTo>
                  <a:pt x="209" y="160"/>
                  <a:pt x="207" y="158"/>
                  <a:pt x="204" y="158"/>
                </a:cubicBezTo>
                <a:cubicBezTo>
                  <a:pt x="202" y="158"/>
                  <a:pt x="199" y="160"/>
                  <a:pt x="199" y="163"/>
                </a:cubicBezTo>
                <a:close/>
                <a:moveTo>
                  <a:pt x="199" y="188"/>
                </a:moveTo>
                <a:cubicBezTo>
                  <a:pt x="199" y="194"/>
                  <a:pt x="199" y="194"/>
                  <a:pt x="199" y="194"/>
                </a:cubicBezTo>
                <a:cubicBezTo>
                  <a:pt x="199" y="197"/>
                  <a:pt x="202" y="199"/>
                  <a:pt x="204" y="199"/>
                </a:cubicBezTo>
                <a:cubicBezTo>
                  <a:pt x="207" y="199"/>
                  <a:pt x="209" y="197"/>
                  <a:pt x="209" y="194"/>
                </a:cubicBezTo>
                <a:cubicBezTo>
                  <a:pt x="209" y="188"/>
                  <a:pt x="209" y="188"/>
                  <a:pt x="209" y="188"/>
                </a:cubicBezTo>
                <a:cubicBezTo>
                  <a:pt x="209" y="185"/>
                  <a:pt x="207" y="183"/>
                  <a:pt x="204" y="183"/>
                </a:cubicBezTo>
                <a:cubicBezTo>
                  <a:pt x="202" y="183"/>
                  <a:pt x="199" y="185"/>
                  <a:pt x="199" y="188"/>
                </a:cubicBezTo>
                <a:close/>
              </a:path>
            </a:pathLst>
          </a:custGeom>
          <a:solidFill>
            <a:srgbClr val="049FC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033280-FF42-4350-B1B1-6B04394A3AD6}"/>
              </a:ext>
            </a:extLst>
          </p:cNvPr>
          <p:cNvSpPr/>
          <p:nvPr/>
        </p:nvSpPr>
        <p:spPr>
          <a:xfrm>
            <a:off x="0" y="190500"/>
            <a:ext cx="342900" cy="819150"/>
          </a:xfrm>
          <a:prstGeom prst="rect">
            <a:avLst/>
          </a:prstGeom>
          <a:solidFill>
            <a:srgbClr val="D7D7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itle 2">
            <a:extLst>
              <a:ext uri="{FF2B5EF4-FFF2-40B4-BE49-F238E27FC236}">
                <a16:creationId xmlns:a16="http://schemas.microsoft.com/office/drawing/2014/main" id="{0C6AF568-A714-4BB7-AF89-691F0B3ED3F9}"/>
              </a:ext>
            </a:extLst>
          </p:cNvPr>
          <p:cNvSpPr txBox="1">
            <a:spLocks/>
          </p:cNvSpPr>
          <p:nvPr/>
        </p:nvSpPr>
        <p:spPr>
          <a:xfrm>
            <a:off x="352323" y="347868"/>
            <a:ext cx="8449056" cy="4698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 spc="300">
                <a:solidFill>
                  <a:schemeClr val="tx1">
                    <a:lumMod val="95000"/>
                  </a:schemeClr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pPr indent="569913"/>
            <a:r>
              <a:rPr lang="en-US" b="1" spc="0" dirty="0">
                <a:solidFill>
                  <a:srgbClr val="192850"/>
                </a:solidFill>
                <a:latin typeface="Amazon Ember Light"/>
                <a:ea typeface="Amazon Ember Light" panose="020B0403020204020204" pitchFamily="34" charset="0"/>
                <a:cs typeface="Amazon Ember Light"/>
              </a:rPr>
              <a:t>AWS Greengrass ML Inference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ADE39DD-A8A1-48EA-B3AB-A6C01227B194}"/>
              </a:ext>
            </a:extLst>
          </p:cNvPr>
          <p:cNvGrpSpPr>
            <a:grpSpLocks noChangeAspect="1"/>
          </p:cNvGrpSpPr>
          <p:nvPr/>
        </p:nvGrpSpPr>
        <p:grpSpPr>
          <a:xfrm>
            <a:off x="461149" y="347868"/>
            <a:ext cx="441214" cy="493776"/>
            <a:chOff x="3719580" y="1867476"/>
            <a:chExt cx="457782" cy="512318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9CC3324B-CD1D-4574-81AD-EB44DBA7C9E4}"/>
                </a:ext>
              </a:extLst>
            </p:cNvPr>
            <p:cNvGrpSpPr/>
            <p:nvPr/>
          </p:nvGrpSpPr>
          <p:grpSpPr>
            <a:xfrm>
              <a:off x="3797810" y="1976198"/>
              <a:ext cx="301322" cy="294875"/>
              <a:chOff x="18347055" y="1391945"/>
              <a:chExt cx="3628370" cy="3550757"/>
            </a:xfrm>
            <a:solidFill>
              <a:schemeClr val="bg1"/>
            </a:solidFill>
          </p:grpSpPr>
          <p:sp>
            <p:nvSpPr>
              <p:cNvPr id="99" name="Oval 12">
                <a:extLst>
                  <a:ext uri="{FF2B5EF4-FFF2-40B4-BE49-F238E27FC236}">
                    <a16:creationId xmlns:a16="http://schemas.microsoft.com/office/drawing/2014/main" id="{A4ACA272-9E36-4188-AF7B-13ED6BF82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2880" y="1711997"/>
                <a:ext cx="2870069" cy="2847990"/>
              </a:xfrm>
              <a:prstGeom prst="ellipse">
                <a:avLst/>
              </a:prstGeom>
              <a:solidFill>
                <a:srgbClr val="D7D7D7"/>
              </a:solidFill>
              <a:ln w="15875" cap="rnd">
                <a:solidFill>
                  <a:srgbClr val="049FC7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6">
                <a:extLst>
                  <a:ext uri="{FF2B5EF4-FFF2-40B4-BE49-F238E27FC236}">
                    <a16:creationId xmlns:a16="http://schemas.microsoft.com/office/drawing/2014/main" id="{A3E383FC-A2C1-4AFE-99BA-629A4A341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3325" y="3157622"/>
                <a:ext cx="905476" cy="1785080"/>
              </a:xfrm>
              <a:custGeom>
                <a:avLst/>
                <a:gdLst>
                  <a:gd name="T0" fmla="*/ 0 w 140"/>
                  <a:gd name="T1" fmla="*/ 0 h 276"/>
                  <a:gd name="T2" fmla="*/ 140 w 140"/>
                  <a:gd name="T3" fmla="*/ 0 h 276"/>
                  <a:gd name="T4" fmla="*/ 140 w 140"/>
                  <a:gd name="T5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0" h="276">
                    <a:moveTo>
                      <a:pt x="0" y="0"/>
                    </a:moveTo>
                    <a:lnTo>
                      <a:pt x="140" y="0"/>
                    </a:lnTo>
                    <a:lnTo>
                      <a:pt x="140" y="276"/>
                    </a:lnTo>
                  </a:path>
                </a:pathLst>
              </a:custGeom>
              <a:noFill/>
              <a:ln w="15875" cap="rnd">
                <a:solidFill>
                  <a:srgbClr val="049FC7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7">
                <a:extLst>
                  <a:ext uri="{FF2B5EF4-FFF2-40B4-BE49-F238E27FC236}">
                    <a16:creationId xmlns:a16="http://schemas.microsoft.com/office/drawing/2014/main" id="{81D80350-B2F2-4297-8BEA-0B560791C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30147" y="3157622"/>
                <a:ext cx="931347" cy="1785080"/>
              </a:xfrm>
              <a:custGeom>
                <a:avLst/>
                <a:gdLst>
                  <a:gd name="T0" fmla="*/ 144 w 144"/>
                  <a:gd name="T1" fmla="*/ 0 h 276"/>
                  <a:gd name="T2" fmla="*/ 0 w 144"/>
                  <a:gd name="T3" fmla="*/ 0 h 276"/>
                  <a:gd name="T4" fmla="*/ 0 w 144"/>
                  <a:gd name="T5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4" h="276">
                    <a:moveTo>
                      <a:pt x="144" y="0"/>
                    </a:moveTo>
                    <a:lnTo>
                      <a:pt x="0" y="0"/>
                    </a:lnTo>
                    <a:lnTo>
                      <a:pt x="0" y="276"/>
                    </a:lnTo>
                  </a:path>
                </a:pathLst>
              </a:custGeom>
              <a:noFill/>
              <a:ln w="15875" cap="rnd">
                <a:solidFill>
                  <a:srgbClr val="049FC7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1DE8E80A-0CE6-4458-A0B5-723CD58108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4474" y="1805877"/>
                <a:ext cx="0" cy="3136825"/>
              </a:xfrm>
              <a:prstGeom prst="line">
                <a:avLst/>
              </a:prstGeom>
              <a:grpFill/>
              <a:ln w="15875" cap="rnd">
                <a:solidFill>
                  <a:srgbClr val="049FC7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Oval 9">
                <a:extLst>
                  <a:ext uri="{FF2B5EF4-FFF2-40B4-BE49-F238E27FC236}">
                    <a16:creationId xmlns:a16="http://schemas.microsoft.com/office/drawing/2014/main" id="{010B44AF-981C-46B1-ACB3-C131ED645B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47055" y="2737223"/>
                <a:ext cx="860202" cy="834331"/>
              </a:xfrm>
              <a:prstGeom prst="ellipse">
                <a:avLst/>
              </a:prstGeom>
              <a:solidFill>
                <a:srgbClr val="D7D7D7"/>
              </a:solidFill>
              <a:ln w="15875" cap="rnd">
                <a:solidFill>
                  <a:srgbClr val="049FC7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Oval 12">
                <a:extLst>
                  <a:ext uri="{FF2B5EF4-FFF2-40B4-BE49-F238E27FC236}">
                    <a16:creationId xmlns:a16="http://schemas.microsoft.com/office/drawing/2014/main" id="{8B543C34-F314-44D3-96BB-F7E979CE5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44075" y="1391945"/>
                <a:ext cx="840799" cy="834331"/>
              </a:xfrm>
              <a:prstGeom prst="ellipse">
                <a:avLst/>
              </a:prstGeom>
              <a:grpFill/>
              <a:ln w="158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Oval 15">
                <a:extLst>
                  <a:ext uri="{FF2B5EF4-FFF2-40B4-BE49-F238E27FC236}">
                    <a16:creationId xmlns:a16="http://schemas.microsoft.com/office/drawing/2014/main" id="{52FC43E1-6A19-44EE-87C8-91653B8EE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41094" y="2737223"/>
                <a:ext cx="834331" cy="834331"/>
              </a:xfrm>
              <a:prstGeom prst="ellipse">
                <a:avLst/>
              </a:prstGeom>
              <a:grpFill/>
              <a:ln w="15875" cap="rnd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Oval 12">
                <a:extLst>
                  <a:ext uri="{FF2B5EF4-FFF2-40B4-BE49-F238E27FC236}">
                    <a16:creationId xmlns:a16="http://schemas.microsoft.com/office/drawing/2014/main" id="{E865AAA0-1701-4220-80C4-4353FDDA51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44075" y="1391945"/>
                <a:ext cx="840799" cy="834331"/>
              </a:xfrm>
              <a:prstGeom prst="ellipse">
                <a:avLst/>
              </a:prstGeom>
              <a:solidFill>
                <a:srgbClr val="D7D7D7"/>
              </a:solidFill>
              <a:ln w="15875" cap="rnd">
                <a:solidFill>
                  <a:srgbClr val="049FC7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Oval 12">
                <a:extLst>
                  <a:ext uri="{FF2B5EF4-FFF2-40B4-BE49-F238E27FC236}">
                    <a16:creationId xmlns:a16="http://schemas.microsoft.com/office/drawing/2014/main" id="{FC66F7EC-BF13-4C1D-92DB-4076DE3B0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34626" y="2737223"/>
                <a:ext cx="840799" cy="834331"/>
              </a:xfrm>
              <a:prstGeom prst="ellipse">
                <a:avLst/>
              </a:prstGeom>
              <a:solidFill>
                <a:srgbClr val="D7D7D7"/>
              </a:solidFill>
              <a:ln w="15875" cap="rnd">
                <a:solidFill>
                  <a:srgbClr val="049FC7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7C110BD7-7D34-47D1-AE8A-07C29920C9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9580" y="1867476"/>
              <a:ext cx="457782" cy="512318"/>
            </a:xfrm>
            <a:custGeom>
              <a:avLst/>
              <a:gdLst>
                <a:gd name="T0" fmla="*/ 97 w 201"/>
                <a:gd name="T1" fmla="*/ 14 h 225"/>
                <a:gd name="T2" fmla="*/ 15 w 201"/>
                <a:gd name="T3" fmla="*/ 60 h 225"/>
                <a:gd name="T4" fmla="*/ 12 w 201"/>
                <a:gd name="T5" fmla="*/ 66 h 225"/>
                <a:gd name="T6" fmla="*/ 12 w 201"/>
                <a:gd name="T7" fmla="*/ 159 h 225"/>
                <a:gd name="T8" fmla="*/ 15 w 201"/>
                <a:gd name="T9" fmla="*/ 165 h 225"/>
                <a:gd name="T10" fmla="*/ 98 w 201"/>
                <a:gd name="T11" fmla="*/ 212 h 225"/>
                <a:gd name="T12" fmla="*/ 104 w 201"/>
                <a:gd name="T13" fmla="*/ 212 h 225"/>
                <a:gd name="T14" fmla="*/ 186 w 201"/>
                <a:gd name="T15" fmla="*/ 165 h 225"/>
                <a:gd name="T16" fmla="*/ 189 w 201"/>
                <a:gd name="T17" fmla="*/ 159 h 225"/>
                <a:gd name="T18" fmla="*/ 189 w 201"/>
                <a:gd name="T19" fmla="*/ 66 h 225"/>
                <a:gd name="T20" fmla="*/ 186 w 201"/>
                <a:gd name="T21" fmla="*/ 60 h 225"/>
                <a:gd name="T22" fmla="*/ 104 w 201"/>
                <a:gd name="T23" fmla="*/ 14 h 225"/>
                <a:gd name="T24" fmla="*/ 97 w 201"/>
                <a:gd name="T25" fmla="*/ 14 h 225"/>
                <a:gd name="T26" fmla="*/ 110 w 201"/>
                <a:gd name="T27" fmla="*/ 3 h 225"/>
                <a:gd name="T28" fmla="*/ 192 w 201"/>
                <a:gd name="T29" fmla="*/ 50 h 225"/>
                <a:gd name="T30" fmla="*/ 201 w 201"/>
                <a:gd name="T31" fmla="*/ 66 h 225"/>
                <a:gd name="T32" fmla="*/ 201 w 201"/>
                <a:gd name="T33" fmla="*/ 159 h 225"/>
                <a:gd name="T34" fmla="*/ 192 w 201"/>
                <a:gd name="T35" fmla="*/ 175 h 225"/>
                <a:gd name="T36" fmla="*/ 110 w 201"/>
                <a:gd name="T37" fmla="*/ 222 h 225"/>
                <a:gd name="T38" fmla="*/ 91 w 201"/>
                <a:gd name="T39" fmla="*/ 222 h 225"/>
                <a:gd name="T40" fmla="*/ 9 w 201"/>
                <a:gd name="T41" fmla="*/ 175 h 225"/>
                <a:gd name="T42" fmla="*/ 0 w 201"/>
                <a:gd name="T43" fmla="*/ 159 h 225"/>
                <a:gd name="T44" fmla="*/ 0 w 201"/>
                <a:gd name="T45" fmla="*/ 66 h 225"/>
                <a:gd name="T46" fmla="*/ 9 w 201"/>
                <a:gd name="T47" fmla="*/ 50 h 225"/>
                <a:gd name="T48" fmla="*/ 91 w 201"/>
                <a:gd name="T49" fmla="*/ 3 h 225"/>
                <a:gd name="T50" fmla="*/ 110 w 201"/>
                <a:gd name="T51" fmla="*/ 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1" h="225">
                  <a:moveTo>
                    <a:pt x="97" y="14"/>
                  </a:moveTo>
                  <a:cubicBezTo>
                    <a:pt x="15" y="60"/>
                    <a:pt x="15" y="60"/>
                    <a:pt x="15" y="60"/>
                  </a:cubicBezTo>
                  <a:cubicBezTo>
                    <a:pt x="14" y="61"/>
                    <a:pt x="12" y="64"/>
                    <a:pt x="12" y="66"/>
                  </a:cubicBezTo>
                  <a:cubicBezTo>
                    <a:pt x="12" y="159"/>
                    <a:pt x="12" y="159"/>
                    <a:pt x="12" y="159"/>
                  </a:cubicBezTo>
                  <a:cubicBezTo>
                    <a:pt x="12" y="161"/>
                    <a:pt x="14" y="164"/>
                    <a:pt x="15" y="165"/>
                  </a:cubicBezTo>
                  <a:cubicBezTo>
                    <a:pt x="98" y="212"/>
                    <a:pt x="98" y="212"/>
                    <a:pt x="98" y="212"/>
                  </a:cubicBezTo>
                  <a:cubicBezTo>
                    <a:pt x="99" y="213"/>
                    <a:pt x="102" y="213"/>
                    <a:pt x="104" y="212"/>
                  </a:cubicBezTo>
                  <a:cubicBezTo>
                    <a:pt x="186" y="165"/>
                    <a:pt x="186" y="165"/>
                    <a:pt x="186" y="165"/>
                  </a:cubicBezTo>
                  <a:cubicBezTo>
                    <a:pt x="188" y="164"/>
                    <a:pt x="189" y="161"/>
                    <a:pt x="189" y="159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89" y="64"/>
                    <a:pt x="188" y="61"/>
                    <a:pt x="186" y="60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2" y="13"/>
                    <a:pt x="99" y="13"/>
                    <a:pt x="97" y="14"/>
                  </a:cubicBezTo>
                  <a:close/>
                  <a:moveTo>
                    <a:pt x="110" y="3"/>
                  </a:moveTo>
                  <a:cubicBezTo>
                    <a:pt x="192" y="50"/>
                    <a:pt x="192" y="50"/>
                    <a:pt x="192" y="50"/>
                  </a:cubicBezTo>
                  <a:cubicBezTo>
                    <a:pt x="198" y="53"/>
                    <a:pt x="201" y="60"/>
                    <a:pt x="201" y="66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66"/>
                    <a:pt x="198" y="172"/>
                    <a:pt x="192" y="175"/>
                  </a:cubicBezTo>
                  <a:cubicBezTo>
                    <a:pt x="110" y="222"/>
                    <a:pt x="110" y="222"/>
                    <a:pt x="110" y="222"/>
                  </a:cubicBezTo>
                  <a:cubicBezTo>
                    <a:pt x="104" y="225"/>
                    <a:pt x="97" y="225"/>
                    <a:pt x="91" y="222"/>
                  </a:cubicBezTo>
                  <a:cubicBezTo>
                    <a:pt x="9" y="175"/>
                    <a:pt x="9" y="175"/>
                    <a:pt x="9" y="175"/>
                  </a:cubicBezTo>
                  <a:cubicBezTo>
                    <a:pt x="4" y="172"/>
                    <a:pt x="0" y="166"/>
                    <a:pt x="0" y="159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0"/>
                    <a:pt x="4" y="53"/>
                    <a:pt x="9" y="50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7" y="0"/>
                    <a:pt x="105" y="0"/>
                    <a:pt x="110" y="3"/>
                  </a:cubicBezTo>
                  <a:close/>
                </a:path>
              </a:pathLst>
            </a:custGeom>
            <a:solidFill>
              <a:srgbClr val="049F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</p:grpSp>
      <p:sp>
        <p:nvSpPr>
          <p:cNvPr id="130" name="“AWS continues to grow at a nearly unbelievable rate, even as…"/>
          <p:cNvSpPr txBox="1"/>
          <p:nvPr/>
        </p:nvSpPr>
        <p:spPr>
          <a:xfrm>
            <a:off x="473351" y="3221600"/>
            <a:ext cx="1585107" cy="36135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1289" tIns="11289" rIns="11289" bIns="11289" anchor="ctr">
            <a:spAutoFit/>
          </a:bodyPr>
          <a:lstStyle/>
          <a:p>
            <a:pPr defTabSz="183444">
              <a:defRPr sz="6800" b="0" spc="204"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lang="en-US" sz="1100" spc="56" dirty="0">
                <a:ea typeface="Amazon Ember Cd" charset="0"/>
                <a:cs typeface="Amazon Ember Cd" charset="0"/>
              </a:rPr>
              <a:t>Build and train ML models in the cloud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82124" y="1828548"/>
            <a:ext cx="2808448" cy="941363"/>
            <a:chOff x="582124" y="1828548"/>
            <a:chExt cx="2808448" cy="941363"/>
          </a:xfrm>
        </p:grpSpPr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84FDD5A1-BF68-442D-BBEE-0F95B054A60B}"/>
                </a:ext>
              </a:extLst>
            </p:cNvPr>
            <p:cNvGrpSpPr/>
            <p:nvPr/>
          </p:nvGrpSpPr>
          <p:grpSpPr>
            <a:xfrm>
              <a:off x="582124" y="1828548"/>
              <a:ext cx="2808448" cy="941363"/>
              <a:chOff x="2419350" y="5474844"/>
              <a:chExt cx="2843572" cy="882016"/>
            </a:xfrm>
          </p:grpSpPr>
          <p:sp>
            <p:nvSpPr>
              <p:cNvPr id="270" name="Freeform 128">
                <a:extLst>
                  <a:ext uri="{FF2B5EF4-FFF2-40B4-BE49-F238E27FC236}">
                    <a16:creationId xmlns:a16="http://schemas.microsoft.com/office/drawing/2014/main" id="{3C432925-E390-454E-B342-AD5AD9112D5B}"/>
                  </a:ext>
                </a:extLst>
              </p:cNvPr>
              <p:cNvSpPr>
                <a:spLocks noChangeAspect="1"/>
              </p:cNvSpPr>
              <p:nvPr/>
            </p:nvSpPr>
            <p:spPr bwMode="white">
              <a:xfrm>
                <a:off x="3930650" y="5620894"/>
                <a:ext cx="1332272" cy="735966"/>
              </a:xfrm>
              <a:custGeom>
                <a:avLst/>
                <a:gdLst>
                  <a:gd name="T0" fmla="*/ 396 w 509"/>
                  <a:gd name="T1" fmla="*/ 281 h 281"/>
                  <a:gd name="T2" fmla="*/ 57 w 509"/>
                  <a:gd name="T3" fmla="*/ 281 h 281"/>
                  <a:gd name="T4" fmla="*/ 0 w 509"/>
                  <a:gd name="T5" fmla="*/ 223 h 281"/>
                  <a:gd name="T6" fmla="*/ 43 w 509"/>
                  <a:gd name="T7" fmla="*/ 168 h 281"/>
                  <a:gd name="T8" fmla="*/ 110 w 509"/>
                  <a:gd name="T9" fmla="*/ 116 h 281"/>
                  <a:gd name="T10" fmla="*/ 232 w 509"/>
                  <a:gd name="T11" fmla="*/ 0 h 281"/>
                  <a:gd name="T12" fmla="*/ 343 w 509"/>
                  <a:gd name="T13" fmla="*/ 70 h 281"/>
                  <a:gd name="T14" fmla="*/ 396 w 509"/>
                  <a:gd name="T15" fmla="*/ 56 h 281"/>
                  <a:gd name="T16" fmla="*/ 509 w 509"/>
                  <a:gd name="T17" fmla="*/ 169 h 281"/>
                  <a:gd name="T18" fmla="*/ 396 w 509"/>
                  <a:gd name="T1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9" h="281">
                    <a:moveTo>
                      <a:pt x="396" y="281"/>
                    </a:moveTo>
                    <a:cubicBezTo>
                      <a:pt x="57" y="281"/>
                      <a:pt x="57" y="281"/>
                      <a:pt x="57" y="281"/>
                    </a:cubicBezTo>
                    <a:cubicBezTo>
                      <a:pt x="26" y="281"/>
                      <a:pt x="0" y="255"/>
                      <a:pt x="0" y="223"/>
                    </a:cubicBezTo>
                    <a:cubicBezTo>
                      <a:pt x="0" y="196"/>
                      <a:pt x="18" y="174"/>
                      <a:pt x="43" y="168"/>
                    </a:cubicBezTo>
                    <a:cubicBezTo>
                      <a:pt x="55" y="140"/>
                      <a:pt x="80" y="120"/>
                      <a:pt x="110" y="116"/>
                    </a:cubicBezTo>
                    <a:cubicBezTo>
                      <a:pt x="113" y="52"/>
                      <a:pt x="167" y="0"/>
                      <a:pt x="232" y="0"/>
                    </a:cubicBezTo>
                    <a:cubicBezTo>
                      <a:pt x="280" y="0"/>
                      <a:pt x="323" y="28"/>
                      <a:pt x="343" y="70"/>
                    </a:cubicBezTo>
                    <a:cubicBezTo>
                      <a:pt x="359" y="61"/>
                      <a:pt x="377" y="56"/>
                      <a:pt x="396" y="56"/>
                    </a:cubicBezTo>
                    <a:cubicBezTo>
                      <a:pt x="458" y="56"/>
                      <a:pt x="509" y="107"/>
                      <a:pt x="509" y="169"/>
                    </a:cubicBezTo>
                    <a:cubicBezTo>
                      <a:pt x="509" y="230"/>
                      <a:pt x="458" y="281"/>
                      <a:pt x="396" y="281"/>
                    </a:cubicBezTo>
                    <a:close/>
                  </a:path>
                </a:pathLst>
              </a:custGeom>
              <a:solidFill>
                <a:srgbClr val="CFECF4"/>
              </a:solidFill>
              <a:ln w="22225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74746"/>
                  </a:solidFill>
                </a:endParaRPr>
              </a:p>
            </p:txBody>
          </p:sp>
          <p:sp>
            <p:nvSpPr>
              <p:cNvPr id="271" name="Freeform 128">
                <a:extLst>
                  <a:ext uri="{FF2B5EF4-FFF2-40B4-BE49-F238E27FC236}">
                    <a16:creationId xmlns:a16="http://schemas.microsoft.com/office/drawing/2014/main" id="{527358C8-612B-4D97-B8E0-C84C7DBBD733}"/>
                  </a:ext>
                </a:extLst>
              </p:cNvPr>
              <p:cNvSpPr>
                <a:spLocks noChangeAspect="1"/>
              </p:cNvSpPr>
              <p:nvPr/>
            </p:nvSpPr>
            <p:spPr bwMode="white">
              <a:xfrm>
                <a:off x="2419350" y="5474844"/>
                <a:ext cx="1332272" cy="735966"/>
              </a:xfrm>
              <a:custGeom>
                <a:avLst/>
                <a:gdLst>
                  <a:gd name="T0" fmla="*/ 396 w 509"/>
                  <a:gd name="T1" fmla="*/ 281 h 281"/>
                  <a:gd name="T2" fmla="*/ 57 w 509"/>
                  <a:gd name="T3" fmla="*/ 281 h 281"/>
                  <a:gd name="T4" fmla="*/ 0 w 509"/>
                  <a:gd name="T5" fmla="*/ 223 h 281"/>
                  <a:gd name="T6" fmla="*/ 43 w 509"/>
                  <a:gd name="T7" fmla="*/ 168 h 281"/>
                  <a:gd name="T8" fmla="*/ 110 w 509"/>
                  <a:gd name="T9" fmla="*/ 116 h 281"/>
                  <a:gd name="T10" fmla="*/ 232 w 509"/>
                  <a:gd name="T11" fmla="*/ 0 h 281"/>
                  <a:gd name="T12" fmla="*/ 343 w 509"/>
                  <a:gd name="T13" fmla="*/ 70 h 281"/>
                  <a:gd name="T14" fmla="*/ 396 w 509"/>
                  <a:gd name="T15" fmla="*/ 56 h 281"/>
                  <a:gd name="T16" fmla="*/ 509 w 509"/>
                  <a:gd name="T17" fmla="*/ 169 h 281"/>
                  <a:gd name="T18" fmla="*/ 396 w 509"/>
                  <a:gd name="T1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9" h="281">
                    <a:moveTo>
                      <a:pt x="396" y="281"/>
                    </a:moveTo>
                    <a:cubicBezTo>
                      <a:pt x="57" y="281"/>
                      <a:pt x="57" y="281"/>
                      <a:pt x="57" y="281"/>
                    </a:cubicBezTo>
                    <a:cubicBezTo>
                      <a:pt x="26" y="281"/>
                      <a:pt x="0" y="255"/>
                      <a:pt x="0" y="223"/>
                    </a:cubicBezTo>
                    <a:cubicBezTo>
                      <a:pt x="0" y="196"/>
                      <a:pt x="18" y="174"/>
                      <a:pt x="43" y="168"/>
                    </a:cubicBezTo>
                    <a:cubicBezTo>
                      <a:pt x="55" y="140"/>
                      <a:pt x="80" y="120"/>
                      <a:pt x="110" y="116"/>
                    </a:cubicBezTo>
                    <a:cubicBezTo>
                      <a:pt x="113" y="52"/>
                      <a:pt x="167" y="0"/>
                      <a:pt x="232" y="0"/>
                    </a:cubicBezTo>
                    <a:cubicBezTo>
                      <a:pt x="280" y="0"/>
                      <a:pt x="323" y="28"/>
                      <a:pt x="343" y="70"/>
                    </a:cubicBezTo>
                    <a:cubicBezTo>
                      <a:pt x="359" y="61"/>
                      <a:pt x="377" y="56"/>
                      <a:pt x="396" y="56"/>
                    </a:cubicBezTo>
                    <a:cubicBezTo>
                      <a:pt x="458" y="56"/>
                      <a:pt x="509" y="107"/>
                      <a:pt x="509" y="169"/>
                    </a:cubicBezTo>
                    <a:cubicBezTo>
                      <a:pt x="509" y="230"/>
                      <a:pt x="458" y="281"/>
                      <a:pt x="396" y="281"/>
                    </a:cubicBezTo>
                    <a:close/>
                  </a:path>
                </a:pathLst>
              </a:custGeom>
              <a:solidFill>
                <a:srgbClr val="CFECF4"/>
              </a:solidFill>
              <a:ln w="22225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74746"/>
                  </a:solidFill>
                </a:endParaRPr>
              </a:p>
            </p:txBody>
          </p:sp>
          <p:sp>
            <p:nvSpPr>
              <p:cNvPr id="272" name="Freeform 128">
                <a:extLst>
                  <a:ext uri="{FF2B5EF4-FFF2-40B4-BE49-F238E27FC236}">
                    <a16:creationId xmlns:a16="http://schemas.microsoft.com/office/drawing/2014/main" id="{30A5F9B4-D00E-453B-BFDE-929CCEE084D6}"/>
                  </a:ext>
                </a:extLst>
              </p:cNvPr>
              <p:cNvSpPr>
                <a:spLocks noChangeAspect="1"/>
              </p:cNvSpPr>
              <p:nvPr/>
            </p:nvSpPr>
            <p:spPr bwMode="white">
              <a:xfrm>
                <a:off x="3035490" y="5480686"/>
                <a:ext cx="1586082" cy="876174"/>
              </a:xfrm>
              <a:custGeom>
                <a:avLst/>
                <a:gdLst>
                  <a:gd name="T0" fmla="*/ 396 w 509"/>
                  <a:gd name="T1" fmla="*/ 281 h 281"/>
                  <a:gd name="T2" fmla="*/ 57 w 509"/>
                  <a:gd name="T3" fmla="*/ 281 h 281"/>
                  <a:gd name="T4" fmla="*/ 0 w 509"/>
                  <a:gd name="T5" fmla="*/ 223 h 281"/>
                  <a:gd name="T6" fmla="*/ 43 w 509"/>
                  <a:gd name="T7" fmla="*/ 168 h 281"/>
                  <a:gd name="T8" fmla="*/ 110 w 509"/>
                  <a:gd name="T9" fmla="*/ 116 h 281"/>
                  <a:gd name="T10" fmla="*/ 232 w 509"/>
                  <a:gd name="T11" fmla="*/ 0 h 281"/>
                  <a:gd name="T12" fmla="*/ 343 w 509"/>
                  <a:gd name="T13" fmla="*/ 70 h 281"/>
                  <a:gd name="T14" fmla="*/ 396 w 509"/>
                  <a:gd name="T15" fmla="*/ 56 h 281"/>
                  <a:gd name="T16" fmla="*/ 509 w 509"/>
                  <a:gd name="T17" fmla="*/ 169 h 281"/>
                  <a:gd name="T18" fmla="*/ 396 w 509"/>
                  <a:gd name="T1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9" h="281">
                    <a:moveTo>
                      <a:pt x="396" y="281"/>
                    </a:moveTo>
                    <a:cubicBezTo>
                      <a:pt x="57" y="281"/>
                      <a:pt x="57" y="281"/>
                      <a:pt x="57" y="281"/>
                    </a:cubicBezTo>
                    <a:cubicBezTo>
                      <a:pt x="26" y="281"/>
                      <a:pt x="0" y="255"/>
                      <a:pt x="0" y="223"/>
                    </a:cubicBezTo>
                    <a:cubicBezTo>
                      <a:pt x="0" y="196"/>
                      <a:pt x="18" y="174"/>
                      <a:pt x="43" y="168"/>
                    </a:cubicBezTo>
                    <a:cubicBezTo>
                      <a:pt x="55" y="140"/>
                      <a:pt x="80" y="120"/>
                      <a:pt x="110" y="116"/>
                    </a:cubicBezTo>
                    <a:cubicBezTo>
                      <a:pt x="113" y="52"/>
                      <a:pt x="167" y="0"/>
                      <a:pt x="232" y="0"/>
                    </a:cubicBezTo>
                    <a:cubicBezTo>
                      <a:pt x="280" y="0"/>
                      <a:pt x="323" y="28"/>
                      <a:pt x="343" y="70"/>
                    </a:cubicBezTo>
                    <a:cubicBezTo>
                      <a:pt x="359" y="61"/>
                      <a:pt x="377" y="56"/>
                      <a:pt x="396" y="56"/>
                    </a:cubicBezTo>
                    <a:cubicBezTo>
                      <a:pt x="458" y="56"/>
                      <a:pt x="509" y="107"/>
                      <a:pt x="509" y="169"/>
                    </a:cubicBezTo>
                    <a:cubicBezTo>
                      <a:pt x="509" y="230"/>
                      <a:pt x="458" y="281"/>
                      <a:pt x="396" y="281"/>
                    </a:cubicBezTo>
                    <a:close/>
                  </a:path>
                </a:pathLst>
              </a:custGeom>
              <a:solidFill>
                <a:srgbClr val="D7D7D7"/>
              </a:solidFill>
              <a:ln w="22225">
                <a:solidFill>
                  <a:schemeClr val="tx1">
                    <a:lumMod val="85000"/>
                    <a:lumOff val="15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74746"/>
                  </a:solidFill>
                </a:endParaRPr>
              </a:p>
            </p:txBody>
          </p:sp>
          <p:sp>
            <p:nvSpPr>
              <p:cNvPr id="273" name="Freeform: Shape 797">
                <a:extLst>
                  <a:ext uri="{FF2B5EF4-FFF2-40B4-BE49-F238E27FC236}">
                    <a16:creationId xmlns:a16="http://schemas.microsoft.com/office/drawing/2014/main" id="{B2268917-2F25-4907-9C4F-A43ACD5AC4E4}"/>
                  </a:ext>
                </a:extLst>
              </p:cNvPr>
              <p:cNvSpPr>
                <a:spLocks noChangeAspect="1"/>
              </p:cNvSpPr>
              <p:nvPr/>
            </p:nvSpPr>
            <p:spPr bwMode="white">
              <a:xfrm>
                <a:off x="3035491" y="5480686"/>
                <a:ext cx="1051885" cy="876174"/>
              </a:xfrm>
              <a:custGeom>
                <a:avLst/>
                <a:gdLst>
                  <a:gd name="connsiteX0" fmla="*/ 722930 w 1051885"/>
                  <a:gd name="connsiteY0" fmla="*/ 0 h 876174"/>
                  <a:gd name="connsiteX1" fmla="*/ 1009511 w 1051885"/>
                  <a:gd name="connsiteY1" fmla="*/ 128912 h 876174"/>
                  <a:gd name="connsiteX2" fmla="*/ 1051885 w 1051885"/>
                  <a:gd name="connsiteY2" fmla="*/ 192757 h 876174"/>
                  <a:gd name="connsiteX3" fmla="*/ 528103 w 1051885"/>
                  <a:gd name="connsiteY3" fmla="*/ 876174 h 876174"/>
                  <a:gd name="connsiteX4" fmla="*/ 520878 w 1051885"/>
                  <a:gd name="connsiteY4" fmla="*/ 876174 h 876174"/>
                  <a:gd name="connsiteX5" fmla="*/ 177616 w 1051885"/>
                  <a:gd name="connsiteY5" fmla="*/ 876174 h 876174"/>
                  <a:gd name="connsiteX6" fmla="*/ 0 w 1051885"/>
                  <a:gd name="connsiteY6" fmla="*/ 695327 h 876174"/>
                  <a:gd name="connsiteX7" fmla="*/ 133991 w 1051885"/>
                  <a:gd name="connsiteY7" fmla="*/ 523834 h 876174"/>
                  <a:gd name="connsiteX8" fmla="*/ 342768 w 1051885"/>
                  <a:gd name="connsiteY8" fmla="*/ 361695 h 876174"/>
                  <a:gd name="connsiteX9" fmla="*/ 722930 w 1051885"/>
                  <a:gd name="connsiteY9" fmla="*/ 0 h 876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51885" h="876174">
                    <a:moveTo>
                      <a:pt x="722930" y="0"/>
                    </a:moveTo>
                    <a:cubicBezTo>
                      <a:pt x="835108" y="0"/>
                      <a:pt x="938523" y="49110"/>
                      <a:pt x="1009511" y="128912"/>
                    </a:cubicBezTo>
                    <a:lnTo>
                      <a:pt x="1051885" y="192757"/>
                    </a:lnTo>
                    <a:lnTo>
                      <a:pt x="528103" y="876174"/>
                    </a:lnTo>
                    <a:lnTo>
                      <a:pt x="520878" y="876174"/>
                    </a:lnTo>
                    <a:cubicBezTo>
                      <a:pt x="177616" y="876174"/>
                      <a:pt x="177616" y="876174"/>
                      <a:pt x="177616" y="876174"/>
                    </a:cubicBezTo>
                    <a:cubicBezTo>
                      <a:pt x="81018" y="876174"/>
                      <a:pt x="0" y="795105"/>
                      <a:pt x="0" y="695327"/>
                    </a:cubicBezTo>
                    <a:cubicBezTo>
                      <a:pt x="0" y="611139"/>
                      <a:pt x="56090" y="542542"/>
                      <a:pt x="133991" y="523834"/>
                    </a:cubicBezTo>
                    <a:cubicBezTo>
                      <a:pt x="171384" y="436528"/>
                      <a:pt x="249286" y="374167"/>
                      <a:pt x="342768" y="361695"/>
                    </a:cubicBezTo>
                    <a:cubicBezTo>
                      <a:pt x="352117" y="162139"/>
                      <a:pt x="520385" y="0"/>
                      <a:pt x="722930" y="0"/>
                    </a:cubicBezTo>
                    <a:close/>
                  </a:path>
                </a:pathLst>
              </a:custGeom>
              <a:solidFill>
                <a:srgbClr val="0FA1C9"/>
              </a:solidFill>
              <a:ln w="25400">
                <a:noFill/>
              </a:ln>
              <a:effectLst/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1219120"/>
                <a:endParaRPr 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4" name="Freeform 128">
                <a:extLst>
                  <a:ext uri="{FF2B5EF4-FFF2-40B4-BE49-F238E27FC236}">
                    <a16:creationId xmlns:a16="http://schemas.microsoft.com/office/drawing/2014/main" id="{81DF027A-940A-4571-A1B7-8C4071253DEA}"/>
                  </a:ext>
                </a:extLst>
              </p:cNvPr>
              <p:cNvSpPr>
                <a:spLocks noChangeAspect="1"/>
              </p:cNvSpPr>
              <p:nvPr/>
            </p:nvSpPr>
            <p:spPr bwMode="white">
              <a:xfrm>
                <a:off x="3035490" y="5480686"/>
                <a:ext cx="1586082" cy="876174"/>
              </a:xfrm>
              <a:custGeom>
                <a:avLst/>
                <a:gdLst>
                  <a:gd name="T0" fmla="*/ 396 w 509"/>
                  <a:gd name="T1" fmla="*/ 281 h 281"/>
                  <a:gd name="T2" fmla="*/ 57 w 509"/>
                  <a:gd name="T3" fmla="*/ 281 h 281"/>
                  <a:gd name="T4" fmla="*/ 0 w 509"/>
                  <a:gd name="T5" fmla="*/ 223 h 281"/>
                  <a:gd name="T6" fmla="*/ 43 w 509"/>
                  <a:gd name="T7" fmla="*/ 168 h 281"/>
                  <a:gd name="T8" fmla="*/ 110 w 509"/>
                  <a:gd name="T9" fmla="*/ 116 h 281"/>
                  <a:gd name="T10" fmla="*/ 232 w 509"/>
                  <a:gd name="T11" fmla="*/ 0 h 281"/>
                  <a:gd name="T12" fmla="*/ 343 w 509"/>
                  <a:gd name="T13" fmla="*/ 70 h 281"/>
                  <a:gd name="T14" fmla="*/ 396 w 509"/>
                  <a:gd name="T15" fmla="*/ 56 h 281"/>
                  <a:gd name="T16" fmla="*/ 509 w 509"/>
                  <a:gd name="T17" fmla="*/ 169 h 281"/>
                  <a:gd name="T18" fmla="*/ 396 w 509"/>
                  <a:gd name="T1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9" h="281">
                    <a:moveTo>
                      <a:pt x="396" y="281"/>
                    </a:moveTo>
                    <a:cubicBezTo>
                      <a:pt x="57" y="281"/>
                      <a:pt x="57" y="281"/>
                      <a:pt x="57" y="281"/>
                    </a:cubicBezTo>
                    <a:cubicBezTo>
                      <a:pt x="26" y="281"/>
                      <a:pt x="0" y="255"/>
                      <a:pt x="0" y="223"/>
                    </a:cubicBezTo>
                    <a:cubicBezTo>
                      <a:pt x="0" y="196"/>
                      <a:pt x="18" y="174"/>
                      <a:pt x="43" y="168"/>
                    </a:cubicBezTo>
                    <a:cubicBezTo>
                      <a:pt x="55" y="140"/>
                      <a:pt x="80" y="120"/>
                      <a:pt x="110" y="116"/>
                    </a:cubicBezTo>
                    <a:cubicBezTo>
                      <a:pt x="113" y="52"/>
                      <a:pt x="167" y="0"/>
                      <a:pt x="232" y="0"/>
                    </a:cubicBezTo>
                    <a:cubicBezTo>
                      <a:pt x="280" y="0"/>
                      <a:pt x="323" y="28"/>
                      <a:pt x="343" y="70"/>
                    </a:cubicBezTo>
                    <a:cubicBezTo>
                      <a:pt x="359" y="61"/>
                      <a:pt x="377" y="56"/>
                      <a:pt x="396" y="56"/>
                    </a:cubicBezTo>
                    <a:cubicBezTo>
                      <a:pt x="458" y="56"/>
                      <a:pt x="509" y="107"/>
                      <a:pt x="509" y="169"/>
                    </a:cubicBezTo>
                    <a:cubicBezTo>
                      <a:pt x="509" y="230"/>
                      <a:pt x="458" y="281"/>
                      <a:pt x="396" y="281"/>
                    </a:cubicBezTo>
                    <a:close/>
                  </a:path>
                </a:pathLst>
              </a:custGeom>
              <a:noFill/>
              <a:ln w="22225">
                <a:solidFill>
                  <a:schemeClr val="tx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74746"/>
                  </a:solidFill>
                </a:endParaRPr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C00DE692-E792-4B2F-9852-378745CD79C4}"/>
                </a:ext>
              </a:extLst>
            </p:cNvPr>
            <p:cNvGrpSpPr/>
            <p:nvPr/>
          </p:nvGrpSpPr>
          <p:grpSpPr>
            <a:xfrm>
              <a:off x="836652" y="1980476"/>
              <a:ext cx="754526" cy="649547"/>
              <a:chOff x="8284563" y="3702530"/>
              <a:chExt cx="202140" cy="195736"/>
            </a:xfrm>
          </p:grpSpPr>
          <p:sp>
            <p:nvSpPr>
              <p:cNvPr id="184" name="Freeform 55">
                <a:extLst>
                  <a:ext uri="{FF2B5EF4-FFF2-40B4-BE49-F238E27FC236}">
                    <a16:creationId xmlns:a16="http://schemas.microsoft.com/office/drawing/2014/main" id="{029E22FF-1F45-4552-8657-4E20E30782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4563" y="3702530"/>
                <a:ext cx="101390" cy="195736"/>
              </a:xfrm>
              <a:custGeom>
                <a:avLst/>
                <a:gdLst>
                  <a:gd name="T0" fmla="*/ 227 w 227"/>
                  <a:gd name="T1" fmla="*/ 0 h 438"/>
                  <a:gd name="T2" fmla="*/ 177 w 227"/>
                  <a:gd name="T3" fmla="*/ 0 h 438"/>
                  <a:gd name="T4" fmla="*/ 34 w 227"/>
                  <a:gd name="T5" fmla="*/ 108 h 438"/>
                  <a:gd name="T6" fmla="*/ 34 w 227"/>
                  <a:gd name="T7" fmla="*/ 311 h 438"/>
                  <a:gd name="T8" fmla="*/ 227 w 227"/>
                  <a:gd name="T9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438">
                    <a:moveTo>
                      <a:pt x="227" y="0"/>
                    </a:moveTo>
                    <a:cubicBezTo>
                      <a:pt x="177" y="0"/>
                      <a:pt x="177" y="0"/>
                      <a:pt x="177" y="0"/>
                    </a:cubicBezTo>
                    <a:cubicBezTo>
                      <a:pt x="177" y="0"/>
                      <a:pt x="68" y="10"/>
                      <a:pt x="34" y="108"/>
                    </a:cubicBezTo>
                    <a:cubicBezTo>
                      <a:pt x="0" y="206"/>
                      <a:pt x="34" y="311"/>
                      <a:pt x="34" y="311"/>
                    </a:cubicBezTo>
                    <a:cubicBezTo>
                      <a:pt x="34" y="311"/>
                      <a:pt x="83" y="436"/>
                      <a:pt x="227" y="438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56">
                <a:extLst>
                  <a:ext uri="{FF2B5EF4-FFF2-40B4-BE49-F238E27FC236}">
                    <a16:creationId xmlns:a16="http://schemas.microsoft.com/office/drawing/2014/main" id="{8E2E83E6-84A4-4FE2-BCFD-A295514704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5953" y="3702530"/>
                <a:ext cx="100750" cy="195736"/>
              </a:xfrm>
              <a:custGeom>
                <a:avLst/>
                <a:gdLst>
                  <a:gd name="T0" fmla="*/ 0 w 226"/>
                  <a:gd name="T1" fmla="*/ 438 h 438"/>
                  <a:gd name="T2" fmla="*/ 192 w 226"/>
                  <a:gd name="T3" fmla="*/ 311 h 438"/>
                  <a:gd name="T4" fmla="*/ 192 w 226"/>
                  <a:gd name="T5" fmla="*/ 108 h 438"/>
                  <a:gd name="T6" fmla="*/ 49 w 226"/>
                  <a:gd name="T7" fmla="*/ 0 h 438"/>
                  <a:gd name="T8" fmla="*/ 0 w 226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438">
                    <a:moveTo>
                      <a:pt x="0" y="438"/>
                    </a:moveTo>
                    <a:cubicBezTo>
                      <a:pt x="143" y="436"/>
                      <a:pt x="192" y="311"/>
                      <a:pt x="192" y="311"/>
                    </a:cubicBezTo>
                    <a:cubicBezTo>
                      <a:pt x="192" y="311"/>
                      <a:pt x="226" y="206"/>
                      <a:pt x="192" y="108"/>
                    </a:cubicBezTo>
                    <a:cubicBezTo>
                      <a:pt x="158" y="10"/>
                      <a:pt x="49" y="0"/>
                      <a:pt x="49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6A487D24-36FA-4F46-AA54-F142E976A84C}"/>
                  </a:ext>
                </a:extLst>
              </p:cNvPr>
              <p:cNvGrpSpPr/>
              <p:nvPr/>
            </p:nvGrpSpPr>
            <p:grpSpPr>
              <a:xfrm>
                <a:off x="8306549" y="3715551"/>
                <a:ext cx="159236" cy="83033"/>
                <a:chOff x="8136219" y="3269217"/>
                <a:chExt cx="159236" cy="83033"/>
              </a:xfrm>
            </p:grpSpPr>
            <p:sp>
              <p:nvSpPr>
                <p:cNvPr id="201" name="Freeform 49">
                  <a:extLst>
                    <a:ext uri="{FF2B5EF4-FFF2-40B4-BE49-F238E27FC236}">
                      <a16:creationId xmlns:a16="http://schemas.microsoft.com/office/drawing/2014/main" id="{436485C8-6B1E-4BD6-A102-480C663D1E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6219" y="3269217"/>
                  <a:ext cx="159236" cy="83033"/>
                </a:xfrm>
                <a:custGeom>
                  <a:avLst/>
                  <a:gdLst>
                    <a:gd name="T0" fmla="*/ 0 w 746"/>
                    <a:gd name="T1" fmla="*/ 278 h 389"/>
                    <a:gd name="T2" fmla="*/ 0 w 746"/>
                    <a:gd name="T3" fmla="*/ 389 h 389"/>
                    <a:gd name="T4" fmla="*/ 746 w 746"/>
                    <a:gd name="T5" fmla="*/ 389 h 389"/>
                    <a:gd name="T6" fmla="*/ 746 w 746"/>
                    <a:gd name="T7" fmla="*/ 199 h 389"/>
                    <a:gd name="T8" fmla="*/ 650 w 746"/>
                    <a:gd name="T9" fmla="*/ 73 h 389"/>
                    <a:gd name="T10" fmla="*/ 495 w 746"/>
                    <a:gd name="T11" fmla="*/ 0 h 389"/>
                    <a:gd name="T12" fmla="*/ 374 w 746"/>
                    <a:gd name="T13" fmla="*/ 48 h 389"/>
                    <a:gd name="T14" fmla="*/ 261 w 746"/>
                    <a:gd name="T15" fmla="*/ 0 h 389"/>
                    <a:gd name="T16" fmla="*/ 102 w 746"/>
                    <a:gd name="T17" fmla="*/ 75 h 389"/>
                    <a:gd name="T18" fmla="*/ 0 w 746"/>
                    <a:gd name="T19" fmla="*/ 205 h 389"/>
                    <a:gd name="T20" fmla="*/ 0 w 746"/>
                    <a:gd name="T21" fmla="*/ 278 h 3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46" h="389">
                      <a:moveTo>
                        <a:pt x="0" y="278"/>
                      </a:moveTo>
                      <a:lnTo>
                        <a:pt x="0" y="389"/>
                      </a:lnTo>
                      <a:lnTo>
                        <a:pt x="746" y="389"/>
                      </a:lnTo>
                      <a:lnTo>
                        <a:pt x="746" y="199"/>
                      </a:lnTo>
                      <a:lnTo>
                        <a:pt x="650" y="73"/>
                      </a:lnTo>
                      <a:lnTo>
                        <a:pt x="495" y="0"/>
                      </a:lnTo>
                      <a:lnTo>
                        <a:pt x="374" y="48"/>
                      </a:lnTo>
                      <a:lnTo>
                        <a:pt x="261" y="0"/>
                      </a:lnTo>
                      <a:lnTo>
                        <a:pt x="102" y="75"/>
                      </a:lnTo>
                      <a:lnTo>
                        <a:pt x="0" y="205"/>
                      </a:lnTo>
                      <a:lnTo>
                        <a:pt x="0" y="27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Freeform: Shape 621">
                  <a:extLst>
                    <a:ext uri="{FF2B5EF4-FFF2-40B4-BE49-F238E27FC236}">
                      <a16:creationId xmlns:a16="http://schemas.microsoft.com/office/drawing/2014/main" id="{F544FFD7-D4EC-4985-ADA2-1A9FD8908D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6219" y="3269217"/>
                  <a:ext cx="80349" cy="83033"/>
                </a:xfrm>
                <a:custGeom>
                  <a:avLst/>
                  <a:gdLst>
                    <a:gd name="connsiteX0" fmla="*/ 55712 w 80349"/>
                    <a:gd name="connsiteY0" fmla="*/ 0 h 83033"/>
                    <a:gd name="connsiteX1" fmla="*/ 79832 w 80349"/>
                    <a:gd name="connsiteY1" fmla="*/ 10246 h 83033"/>
                    <a:gd name="connsiteX2" fmla="*/ 80349 w 80349"/>
                    <a:gd name="connsiteY2" fmla="*/ 10041 h 83033"/>
                    <a:gd name="connsiteX3" fmla="*/ 80349 w 80349"/>
                    <a:gd name="connsiteY3" fmla="*/ 83033 h 83033"/>
                    <a:gd name="connsiteX4" fmla="*/ 0 w 80349"/>
                    <a:gd name="connsiteY4" fmla="*/ 83033 h 83033"/>
                    <a:gd name="connsiteX5" fmla="*/ 0 w 80349"/>
                    <a:gd name="connsiteY5" fmla="*/ 59340 h 83033"/>
                    <a:gd name="connsiteX6" fmla="*/ 0 w 80349"/>
                    <a:gd name="connsiteY6" fmla="*/ 43758 h 83033"/>
                    <a:gd name="connsiteX7" fmla="*/ 21772 w 80349"/>
                    <a:gd name="connsiteY7" fmla="*/ 16009 h 83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0349" h="83033">
                      <a:moveTo>
                        <a:pt x="55712" y="0"/>
                      </a:moveTo>
                      <a:lnTo>
                        <a:pt x="79832" y="10246"/>
                      </a:lnTo>
                      <a:lnTo>
                        <a:pt x="80349" y="10041"/>
                      </a:lnTo>
                      <a:lnTo>
                        <a:pt x="80349" y="83033"/>
                      </a:lnTo>
                      <a:lnTo>
                        <a:pt x="0" y="83033"/>
                      </a:lnTo>
                      <a:lnTo>
                        <a:pt x="0" y="59340"/>
                      </a:lnTo>
                      <a:lnTo>
                        <a:pt x="0" y="43758"/>
                      </a:lnTo>
                      <a:lnTo>
                        <a:pt x="21772" y="16009"/>
                      </a:lnTo>
                      <a:close/>
                    </a:path>
                  </a:pathLst>
                </a:custGeom>
                <a:solidFill>
                  <a:srgbClr val="A0CEC6"/>
                </a:solidFill>
                <a:ln w="9525" cap="rnd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7" name="Oval 41">
                <a:extLst>
                  <a:ext uri="{FF2B5EF4-FFF2-40B4-BE49-F238E27FC236}">
                    <a16:creationId xmlns:a16="http://schemas.microsoft.com/office/drawing/2014/main" id="{49DE204C-3FBE-43B8-862D-474DB172E2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37713" y="3819715"/>
                <a:ext cx="25828" cy="26255"/>
              </a:xfrm>
              <a:prstGeom prst="ellipse">
                <a:avLst/>
              </a:prstGeom>
              <a:solidFill>
                <a:srgbClr val="A0CEC6"/>
              </a:solidFill>
              <a:ln w="9525" cap="rnd">
                <a:solidFill>
                  <a:srgbClr val="48484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Oval 42">
                <a:extLst>
                  <a:ext uri="{FF2B5EF4-FFF2-40B4-BE49-F238E27FC236}">
                    <a16:creationId xmlns:a16="http://schemas.microsoft.com/office/drawing/2014/main" id="{823B4838-CBD7-4EB5-B94E-87CADF7049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9220" y="3819715"/>
                <a:ext cx="26255" cy="26255"/>
              </a:xfrm>
              <a:prstGeom prst="ellipse">
                <a:avLst/>
              </a:prstGeom>
              <a:solidFill>
                <a:srgbClr val="A0CEC6"/>
              </a:solidFill>
              <a:ln w="9525" cap="rnd">
                <a:solidFill>
                  <a:srgbClr val="48484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Line 43">
                <a:extLst>
                  <a:ext uri="{FF2B5EF4-FFF2-40B4-BE49-F238E27FC236}">
                    <a16:creationId xmlns:a16="http://schemas.microsoft.com/office/drawing/2014/main" id="{1B251685-7A4F-4C67-BBB5-8B37EF454F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68877" y="3873719"/>
                <a:ext cx="33939" cy="0"/>
              </a:xfrm>
              <a:prstGeom prst="line">
                <a:avLst/>
              </a:prstGeom>
              <a:grpFill/>
              <a:ln w="9525" cap="rnd">
                <a:solidFill>
                  <a:srgbClr val="484847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Oval 44">
                <a:extLst>
                  <a:ext uri="{FF2B5EF4-FFF2-40B4-BE49-F238E27FC236}">
                    <a16:creationId xmlns:a16="http://schemas.microsoft.com/office/drawing/2014/main" id="{85DE83A6-D95A-45C9-8D54-CE7A6C08C9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76134" y="3762510"/>
                <a:ext cx="19638" cy="19211"/>
              </a:xfrm>
              <a:prstGeom prst="ellipse">
                <a:avLst/>
              </a:prstGeom>
              <a:grpFill/>
              <a:ln w="9525" cap="rnd">
                <a:solidFill>
                  <a:srgbClr val="484847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Oval 45">
                <a:extLst>
                  <a:ext uri="{FF2B5EF4-FFF2-40B4-BE49-F238E27FC236}">
                    <a16:creationId xmlns:a16="http://schemas.microsoft.com/office/drawing/2014/main" id="{97571F68-2FBC-427C-8C4D-492CEF3E0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47959" y="3739671"/>
                <a:ext cx="15582" cy="16009"/>
              </a:xfrm>
              <a:prstGeom prst="ellipse">
                <a:avLst/>
              </a:prstGeom>
              <a:grpFill/>
              <a:ln w="9525" cap="rnd">
                <a:solidFill>
                  <a:srgbClr val="484847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Oval 46">
                <a:extLst>
                  <a:ext uri="{FF2B5EF4-FFF2-40B4-BE49-F238E27FC236}">
                    <a16:creationId xmlns:a16="http://schemas.microsoft.com/office/drawing/2014/main" id="{EDA8EBF0-79D4-4CBB-8485-31D8C64395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52" y="3740525"/>
                <a:ext cx="16222" cy="16009"/>
              </a:xfrm>
              <a:prstGeom prst="ellipse">
                <a:avLst/>
              </a:prstGeom>
              <a:grpFill/>
              <a:ln w="9525" cap="rnd">
                <a:solidFill>
                  <a:srgbClr val="484847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Oval 47">
                <a:extLst>
                  <a:ext uri="{FF2B5EF4-FFF2-40B4-BE49-F238E27FC236}">
                    <a16:creationId xmlns:a16="http://schemas.microsoft.com/office/drawing/2014/main" id="{CFB2828D-42F6-4686-A9B6-EAED62F03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5474" y="3763364"/>
                <a:ext cx="13448" cy="13874"/>
              </a:xfrm>
              <a:prstGeom prst="ellipse">
                <a:avLst/>
              </a:prstGeom>
              <a:grpFill/>
              <a:ln w="9525" cap="rnd">
                <a:solidFill>
                  <a:srgbClr val="484847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Oval 48">
                <a:extLst>
                  <a:ext uri="{FF2B5EF4-FFF2-40B4-BE49-F238E27FC236}">
                    <a16:creationId xmlns:a16="http://schemas.microsoft.com/office/drawing/2014/main" id="{3BF9C633-9C4B-4E39-BC84-D168AFF7E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4265" y="3762510"/>
                <a:ext cx="13448" cy="13234"/>
              </a:xfrm>
              <a:prstGeom prst="ellipse">
                <a:avLst/>
              </a:prstGeom>
              <a:grpFill/>
              <a:ln w="9525" cap="rnd">
                <a:solidFill>
                  <a:srgbClr val="484847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49">
                <a:extLst>
                  <a:ext uri="{FF2B5EF4-FFF2-40B4-BE49-F238E27FC236}">
                    <a16:creationId xmlns:a16="http://schemas.microsoft.com/office/drawing/2014/main" id="{BC1DD80A-0EE8-4AE8-989A-C1BD31CA0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6549" y="3715551"/>
                <a:ext cx="159236" cy="83033"/>
              </a:xfrm>
              <a:custGeom>
                <a:avLst/>
                <a:gdLst>
                  <a:gd name="T0" fmla="*/ 0 w 746"/>
                  <a:gd name="T1" fmla="*/ 278 h 389"/>
                  <a:gd name="T2" fmla="*/ 0 w 746"/>
                  <a:gd name="T3" fmla="*/ 389 h 389"/>
                  <a:gd name="T4" fmla="*/ 746 w 746"/>
                  <a:gd name="T5" fmla="*/ 389 h 389"/>
                  <a:gd name="T6" fmla="*/ 746 w 746"/>
                  <a:gd name="T7" fmla="*/ 199 h 389"/>
                  <a:gd name="T8" fmla="*/ 650 w 746"/>
                  <a:gd name="T9" fmla="*/ 73 h 389"/>
                  <a:gd name="T10" fmla="*/ 495 w 746"/>
                  <a:gd name="T11" fmla="*/ 0 h 389"/>
                  <a:gd name="T12" fmla="*/ 374 w 746"/>
                  <a:gd name="T13" fmla="*/ 48 h 389"/>
                  <a:gd name="T14" fmla="*/ 261 w 746"/>
                  <a:gd name="T15" fmla="*/ 0 h 389"/>
                  <a:gd name="T16" fmla="*/ 102 w 746"/>
                  <a:gd name="T17" fmla="*/ 75 h 389"/>
                  <a:gd name="T18" fmla="*/ 0 w 746"/>
                  <a:gd name="T19" fmla="*/ 205 h 389"/>
                  <a:gd name="T20" fmla="*/ 0 w 746"/>
                  <a:gd name="T21" fmla="*/ 278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6" h="389">
                    <a:moveTo>
                      <a:pt x="0" y="278"/>
                    </a:moveTo>
                    <a:lnTo>
                      <a:pt x="0" y="389"/>
                    </a:lnTo>
                    <a:lnTo>
                      <a:pt x="746" y="389"/>
                    </a:lnTo>
                    <a:lnTo>
                      <a:pt x="746" y="199"/>
                    </a:lnTo>
                    <a:lnTo>
                      <a:pt x="650" y="73"/>
                    </a:lnTo>
                    <a:lnTo>
                      <a:pt x="495" y="0"/>
                    </a:lnTo>
                    <a:lnTo>
                      <a:pt x="374" y="48"/>
                    </a:lnTo>
                    <a:lnTo>
                      <a:pt x="261" y="0"/>
                    </a:lnTo>
                    <a:lnTo>
                      <a:pt x="102" y="75"/>
                    </a:lnTo>
                    <a:lnTo>
                      <a:pt x="0" y="205"/>
                    </a:lnTo>
                    <a:lnTo>
                      <a:pt x="0" y="278"/>
                    </a:lnTo>
                    <a:close/>
                  </a:path>
                </a:pathLst>
              </a:custGeom>
              <a:grpFill/>
              <a:ln w="9525" cap="rnd">
                <a:solidFill>
                  <a:srgbClr val="484847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Line 50">
                <a:extLst>
                  <a:ext uri="{FF2B5EF4-FFF2-40B4-BE49-F238E27FC236}">
                    <a16:creationId xmlns:a16="http://schemas.microsoft.com/office/drawing/2014/main" id="{F2DAEBA4-5F9A-4F77-8110-403C3B7C1D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20319" y="3724516"/>
                <a:ext cx="11526" cy="16863"/>
              </a:xfrm>
              <a:prstGeom prst="line">
                <a:avLst/>
              </a:prstGeom>
              <a:grpFill/>
              <a:ln w="9525" cap="rnd">
                <a:solidFill>
                  <a:srgbClr val="484847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Line 51">
                <a:extLst>
                  <a:ext uri="{FF2B5EF4-FFF2-40B4-BE49-F238E27FC236}">
                    <a16:creationId xmlns:a16="http://schemas.microsoft.com/office/drawing/2014/main" id="{44AEF1C8-A741-46FE-9546-4936CC9E9A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7855" y="3758028"/>
                <a:ext cx="17930" cy="8965"/>
              </a:xfrm>
              <a:prstGeom prst="line">
                <a:avLst/>
              </a:prstGeom>
              <a:grpFill/>
              <a:ln w="9525" cap="rnd">
                <a:solidFill>
                  <a:srgbClr val="484847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Line 52">
                <a:extLst>
                  <a:ext uri="{FF2B5EF4-FFF2-40B4-BE49-F238E27FC236}">
                    <a16:creationId xmlns:a16="http://schemas.microsoft.com/office/drawing/2014/main" id="{DB4D60E6-DEBA-4957-B190-3F9C06AEAA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41342" y="3725369"/>
                <a:ext cx="11100" cy="15155"/>
              </a:xfrm>
              <a:prstGeom prst="line">
                <a:avLst/>
              </a:prstGeom>
              <a:grpFill/>
              <a:ln w="9525" cap="rnd">
                <a:solidFill>
                  <a:srgbClr val="484847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Line 53">
                <a:extLst>
                  <a:ext uri="{FF2B5EF4-FFF2-40B4-BE49-F238E27FC236}">
                    <a16:creationId xmlns:a16="http://schemas.microsoft.com/office/drawing/2014/main" id="{9F0BE84C-262B-488B-9D85-FFEA30FD46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07402" y="3758028"/>
                <a:ext cx="17290" cy="8538"/>
              </a:xfrm>
              <a:prstGeom prst="line">
                <a:avLst/>
              </a:prstGeom>
              <a:grpFill/>
              <a:ln w="9525" cap="rnd">
                <a:solidFill>
                  <a:srgbClr val="484847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Line 54">
                <a:extLst>
                  <a:ext uri="{FF2B5EF4-FFF2-40B4-BE49-F238E27FC236}">
                    <a16:creationId xmlns:a16="http://schemas.microsoft.com/office/drawing/2014/main" id="{41C09579-3491-4BCA-AB41-A0034C7FDE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86380" y="3725796"/>
                <a:ext cx="0" cy="36714"/>
              </a:xfrm>
              <a:prstGeom prst="line">
                <a:avLst/>
              </a:prstGeom>
              <a:grpFill/>
              <a:ln w="9525" cap="rnd">
                <a:solidFill>
                  <a:srgbClr val="484847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B2D74CC-709F-4718-BE1C-94F9832B891A}"/>
              </a:ext>
            </a:extLst>
          </p:cNvPr>
          <p:cNvSpPr txBox="1"/>
          <p:nvPr/>
        </p:nvSpPr>
        <p:spPr>
          <a:xfrm>
            <a:off x="4140582" y="3221600"/>
            <a:ext cx="2118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-173038" defTabSz="18344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800" b="0" spc="204"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lang="en-US" sz="1100" spc="56" dirty="0">
                <a:latin typeface="Amazon Ember"/>
                <a:ea typeface="Amazon Ember Cd" charset="0"/>
                <a:cs typeface="Amazon Ember Cd" charset="0"/>
              </a:rPr>
              <a:t>Accelerate ML inference applications  on the edge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07142" y="1733745"/>
            <a:ext cx="1366205" cy="1395162"/>
            <a:chOff x="4466181" y="1616297"/>
            <a:chExt cx="1366205" cy="1395162"/>
          </a:xfrm>
        </p:grpSpPr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0114" y="2471312"/>
              <a:ext cx="642985" cy="5401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</p:pic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ADE4B29A-8AA7-47BA-9B6C-8EB8B811D723}"/>
                </a:ext>
              </a:extLst>
            </p:cNvPr>
            <p:cNvGrpSpPr/>
            <p:nvPr/>
          </p:nvGrpSpPr>
          <p:grpSpPr>
            <a:xfrm>
              <a:off x="4466181" y="2069854"/>
              <a:ext cx="829275" cy="441510"/>
              <a:chOff x="4992745" y="4683129"/>
              <a:chExt cx="974736" cy="579438"/>
            </a:xfrm>
          </p:grpSpPr>
          <p:sp>
            <p:nvSpPr>
              <p:cNvPr id="276" name="Freeform 378">
                <a:extLst>
                  <a:ext uri="{FF2B5EF4-FFF2-40B4-BE49-F238E27FC236}">
                    <a16:creationId xmlns:a16="http://schemas.microsoft.com/office/drawing/2014/main" id="{1D4B04F1-C353-424D-A213-74813B42D8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9950" y="4954592"/>
                <a:ext cx="436567" cy="238125"/>
              </a:xfrm>
              <a:custGeom>
                <a:avLst/>
                <a:gdLst>
                  <a:gd name="T0" fmla="*/ 90 w 1159"/>
                  <a:gd name="T1" fmla="*/ 0 h 627"/>
                  <a:gd name="T2" fmla="*/ 223 w 1159"/>
                  <a:gd name="T3" fmla="*/ 0 h 627"/>
                  <a:gd name="T4" fmla="*/ 276 w 1159"/>
                  <a:gd name="T5" fmla="*/ 0 h 627"/>
                  <a:gd name="T6" fmla="*/ 356 w 1159"/>
                  <a:gd name="T7" fmla="*/ 0 h 627"/>
                  <a:gd name="T8" fmla="*/ 490 w 1159"/>
                  <a:gd name="T9" fmla="*/ 0 h 627"/>
                  <a:gd name="T10" fmla="*/ 543 w 1159"/>
                  <a:gd name="T11" fmla="*/ 0 h 627"/>
                  <a:gd name="T12" fmla="*/ 623 w 1159"/>
                  <a:gd name="T13" fmla="*/ 0 h 627"/>
                  <a:gd name="T14" fmla="*/ 756 w 1159"/>
                  <a:gd name="T15" fmla="*/ 0 h 627"/>
                  <a:gd name="T16" fmla="*/ 810 w 1159"/>
                  <a:gd name="T17" fmla="*/ 0 h 627"/>
                  <a:gd name="T18" fmla="*/ 890 w 1159"/>
                  <a:gd name="T19" fmla="*/ 3 h 627"/>
                  <a:gd name="T20" fmla="*/ 941 w 1159"/>
                  <a:gd name="T21" fmla="*/ 16 h 627"/>
                  <a:gd name="T22" fmla="*/ 1014 w 1159"/>
                  <a:gd name="T23" fmla="*/ 49 h 627"/>
                  <a:gd name="T24" fmla="*/ 1056 w 1159"/>
                  <a:gd name="T25" fmla="*/ 82 h 627"/>
                  <a:gd name="T26" fmla="*/ 1108 w 1159"/>
                  <a:gd name="T27" fmla="*/ 142 h 627"/>
                  <a:gd name="T28" fmla="*/ 1133 w 1159"/>
                  <a:gd name="T29" fmla="*/ 189 h 627"/>
                  <a:gd name="T30" fmla="*/ 1155 w 1159"/>
                  <a:gd name="T31" fmla="*/ 266 h 627"/>
                  <a:gd name="T32" fmla="*/ 1159 w 1159"/>
                  <a:gd name="T33" fmla="*/ 314 h 627"/>
                  <a:gd name="T34" fmla="*/ 1148 w 1159"/>
                  <a:gd name="T35" fmla="*/ 398 h 627"/>
                  <a:gd name="T36" fmla="*/ 1135 w 1159"/>
                  <a:gd name="T37" fmla="*/ 436 h 627"/>
                  <a:gd name="T38" fmla="*/ 1086 w 1159"/>
                  <a:gd name="T39" fmla="*/ 515 h 627"/>
                  <a:gd name="T40" fmla="*/ 1068 w 1159"/>
                  <a:gd name="T41" fmla="*/ 535 h 627"/>
                  <a:gd name="T42" fmla="*/ 982 w 1159"/>
                  <a:gd name="T43" fmla="*/ 596 h 627"/>
                  <a:gd name="T44" fmla="*/ 968 w 1159"/>
                  <a:gd name="T45" fmla="*/ 603 h 627"/>
                  <a:gd name="T46" fmla="*/ 853 w 1159"/>
                  <a:gd name="T47" fmla="*/ 627 h 627"/>
                  <a:gd name="T48" fmla="*/ 846 w 1159"/>
                  <a:gd name="T49" fmla="*/ 627 h 627"/>
                  <a:gd name="T50" fmla="*/ 720 w 1159"/>
                  <a:gd name="T51" fmla="*/ 627 h 627"/>
                  <a:gd name="T52" fmla="*/ 666 w 1159"/>
                  <a:gd name="T53" fmla="*/ 627 h 627"/>
                  <a:gd name="T54" fmla="*/ 586 w 1159"/>
                  <a:gd name="T55" fmla="*/ 627 h 627"/>
                  <a:gd name="T56" fmla="*/ 453 w 1159"/>
                  <a:gd name="T57" fmla="*/ 627 h 627"/>
                  <a:gd name="T58" fmla="*/ 400 w 1159"/>
                  <a:gd name="T59" fmla="*/ 627 h 627"/>
                  <a:gd name="T60" fmla="*/ 320 w 1159"/>
                  <a:gd name="T61" fmla="*/ 627 h 627"/>
                  <a:gd name="T62" fmla="*/ 186 w 1159"/>
                  <a:gd name="T63" fmla="*/ 627 h 627"/>
                  <a:gd name="T64" fmla="*/ 133 w 1159"/>
                  <a:gd name="T65" fmla="*/ 627 h 627"/>
                  <a:gd name="T66" fmla="*/ 53 w 1159"/>
                  <a:gd name="T67" fmla="*/ 627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59" h="627">
                    <a:moveTo>
                      <a:pt x="90" y="0"/>
                    </a:moveTo>
                    <a:lnTo>
                      <a:pt x="90" y="0"/>
                    </a:lnTo>
                    <a:lnTo>
                      <a:pt x="143" y="0"/>
                    </a:lnTo>
                    <a:moveTo>
                      <a:pt x="223" y="0"/>
                    </a:moveTo>
                    <a:lnTo>
                      <a:pt x="223" y="0"/>
                    </a:lnTo>
                    <a:lnTo>
                      <a:pt x="276" y="0"/>
                    </a:lnTo>
                    <a:moveTo>
                      <a:pt x="356" y="0"/>
                    </a:moveTo>
                    <a:lnTo>
                      <a:pt x="356" y="0"/>
                    </a:lnTo>
                    <a:lnTo>
                      <a:pt x="410" y="0"/>
                    </a:lnTo>
                    <a:moveTo>
                      <a:pt x="490" y="0"/>
                    </a:moveTo>
                    <a:lnTo>
                      <a:pt x="490" y="0"/>
                    </a:lnTo>
                    <a:lnTo>
                      <a:pt x="543" y="0"/>
                    </a:lnTo>
                    <a:moveTo>
                      <a:pt x="623" y="0"/>
                    </a:moveTo>
                    <a:lnTo>
                      <a:pt x="623" y="0"/>
                    </a:lnTo>
                    <a:lnTo>
                      <a:pt x="676" y="0"/>
                    </a:lnTo>
                    <a:moveTo>
                      <a:pt x="756" y="0"/>
                    </a:moveTo>
                    <a:lnTo>
                      <a:pt x="756" y="0"/>
                    </a:lnTo>
                    <a:lnTo>
                      <a:pt x="810" y="0"/>
                    </a:lnTo>
                    <a:moveTo>
                      <a:pt x="890" y="3"/>
                    </a:moveTo>
                    <a:lnTo>
                      <a:pt x="890" y="3"/>
                    </a:lnTo>
                    <a:lnTo>
                      <a:pt x="929" y="12"/>
                    </a:lnTo>
                    <a:lnTo>
                      <a:pt x="941" y="16"/>
                    </a:lnTo>
                    <a:moveTo>
                      <a:pt x="1014" y="49"/>
                    </a:moveTo>
                    <a:lnTo>
                      <a:pt x="1014" y="49"/>
                    </a:lnTo>
                    <a:lnTo>
                      <a:pt x="1037" y="66"/>
                    </a:lnTo>
                    <a:lnTo>
                      <a:pt x="1056" y="82"/>
                    </a:lnTo>
                    <a:moveTo>
                      <a:pt x="1108" y="142"/>
                    </a:moveTo>
                    <a:lnTo>
                      <a:pt x="1108" y="142"/>
                    </a:lnTo>
                    <a:lnTo>
                      <a:pt x="1117" y="156"/>
                    </a:lnTo>
                    <a:lnTo>
                      <a:pt x="1133" y="189"/>
                    </a:lnTo>
                    <a:moveTo>
                      <a:pt x="1155" y="266"/>
                    </a:moveTo>
                    <a:lnTo>
                      <a:pt x="1155" y="266"/>
                    </a:lnTo>
                    <a:lnTo>
                      <a:pt x="1157" y="271"/>
                    </a:lnTo>
                    <a:lnTo>
                      <a:pt x="1159" y="314"/>
                    </a:lnTo>
                    <a:lnTo>
                      <a:pt x="1159" y="319"/>
                    </a:lnTo>
                    <a:moveTo>
                      <a:pt x="1148" y="398"/>
                    </a:moveTo>
                    <a:lnTo>
                      <a:pt x="1148" y="398"/>
                    </a:lnTo>
                    <a:lnTo>
                      <a:pt x="1135" y="436"/>
                    </a:lnTo>
                    <a:lnTo>
                      <a:pt x="1129" y="448"/>
                    </a:lnTo>
                    <a:moveTo>
                      <a:pt x="1086" y="515"/>
                    </a:moveTo>
                    <a:lnTo>
                      <a:pt x="1086" y="515"/>
                    </a:lnTo>
                    <a:lnTo>
                      <a:pt x="1068" y="535"/>
                    </a:lnTo>
                    <a:lnTo>
                      <a:pt x="1048" y="552"/>
                    </a:lnTo>
                    <a:moveTo>
                      <a:pt x="982" y="596"/>
                    </a:moveTo>
                    <a:lnTo>
                      <a:pt x="982" y="596"/>
                    </a:lnTo>
                    <a:lnTo>
                      <a:pt x="968" y="603"/>
                    </a:lnTo>
                    <a:lnTo>
                      <a:pt x="932" y="615"/>
                    </a:lnTo>
                    <a:moveTo>
                      <a:pt x="853" y="627"/>
                    </a:moveTo>
                    <a:lnTo>
                      <a:pt x="853" y="627"/>
                    </a:lnTo>
                    <a:lnTo>
                      <a:pt x="846" y="627"/>
                    </a:lnTo>
                    <a:lnTo>
                      <a:pt x="800" y="627"/>
                    </a:lnTo>
                    <a:moveTo>
                      <a:pt x="720" y="627"/>
                    </a:moveTo>
                    <a:lnTo>
                      <a:pt x="720" y="627"/>
                    </a:lnTo>
                    <a:lnTo>
                      <a:pt x="666" y="627"/>
                    </a:lnTo>
                    <a:moveTo>
                      <a:pt x="586" y="627"/>
                    </a:moveTo>
                    <a:lnTo>
                      <a:pt x="586" y="627"/>
                    </a:lnTo>
                    <a:lnTo>
                      <a:pt x="533" y="627"/>
                    </a:lnTo>
                    <a:moveTo>
                      <a:pt x="453" y="627"/>
                    </a:moveTo>
                    <a:lnTo>
                      <a:pt x="453" y="627"/>
                    </a:lnTo>
                    <a:lnTo>
                      <a:pt x="400" y="627"/>
                    </a:lnTo>
                    <a:moveTo>
                      <a:pt x="320" y="627"/>
                    </a:moveTo>
                    <a:lnTo>
                      <a:pt x="320" y="627"/>
                    </a:lnTo>
                    <a:lnTo>
                      <a:pt x="266" y="627"/>
                    </a:lnTo>
                    <a:moveTo>
                      <a:pt x="186" y="627"/>
                    </a:moveTo>
                    <a:lnTo>
                      <a:pt x="186" y="627"/>
                    </a:lnTo>
                    <a:lnTo>
                      <a:pt x="133" y="627"/>
                    </a:lnTo>
                    <a:moveTo>
                      <a:pt x="53" y="627"/>
                    </a:moveTo>
                    <a:lnTo>
                      <a:pt x="53" y="627"/>
                    </a:lnTo>
                    <a:lnTo>
                      <a:pt x="0" y="627"/>
                    </a:lnTo>
                  </a:path>
                </a:pathLst>
              </a:custGeom>
              <a:noFill/>
              <a:ln>
                <a:solidFill>
                  <a:srgbClr val="F18606"/>
                </a:solidFill>
                <a:prstDash val="dash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77" name="Freeform 381">
                <a:extLst>
                  <a:ext uri="{FF2B5EF4-FFF2-40B4-BE49-F238E27FC236}">
                    <a16:creationId xmlns:a16="http://schemas.microsoft.com/office/drawing/2014/main" id="{026D99C3-604A-474E-966E-9B0B0DDEA2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92745" y="4713292"/>
                <a:ext cx="725496" cy="482600"/>
              </a:xfrm>
              <a:custGeom>
                <a:avLst/>
                <a:gdLst>
                  <a:gd name="T0" fmla="*/ 1187 w 1920"/>
                  <a:gd name="T1" fmla="*/ 0 h 1270"/>
                  <a:gd name="T2" fmla="*/ 1321 w 1920"/>
                  <a:gd name="T3" fmla="*/ 0 h 1270"/>
                  <a:gd name="T4" fmla="*/ 1374 w 1920"/>
                  <a:gd name="T5" fmla="*/ 0 h 1270"/>
                  <a:gd name="T6" fmla="*/ 1454 w 1920"/>
                  <a:gd name="T7" fmla="*/ 0 h 1270"/>
                  <a:gd name="T8" fmla="*/ 1587 w 1920"/>
                  <a:gd name="T9" fmla="*/ 0 h 1270"/>
                  <a:gd name="T10" fmla="*/ 1608 w 1920"/>
                  <a:gd name="T11" fmla="*/ 0 h 1270"/>
                  <a:gd name="T12" fmla="*/ 1718 w 1920"/>
                  <a:gd name="T13" fmla="*/ 21 h 1270"/>
                  <a:gd name="T14" fmla="*/ 1730 w 1920"/>
                  <a:gd name="T15" fmla="*/ 25 h 1270"/>
                  <a:gd name="T16" fmla="*/ 1766 w 1920"/>
                  <a:gd name="T17" fmla="*/ 43 h 1270"/>
                  <a:gd name="T18" fmla="*/ 1830 w 1920"/>
                  <a:gd name="T19" fmla="*/ 92 h 1270"/>
                  <a:gd name="T20" fmla="*/ 1863 w 1920"/>
                  <a:gd name="T21" fmla="*/ 133 h 1270"/>
                  <a:gd name="T22" fmla="*/ 1901 w 1920"/>
                  <a:gd name="T23" fmla="*/ 204 h 1270"/>
                  <a:gd name="T24" fmla="*/ 1915 w 1920"/>
                  <a:gd name="T25" fmla="*/ 255 h 1270"/>
                  <a:gd name="T26" fmla="*/ 1920 w 1920"/>
                  <a:gd name="T27" fmla="*/ 334 h 1270"/>
                  <a:gd name="T28" fmla="*/ 1912 w 1920"/>
                  <a:gd name="T29" fmla="*/ 387 h 1270"/>
                  <a:gd name="T30" fmla="*/ 1884 w 1920"/>
                  <a:gd name="T31" fmla="*/ 461 h 1270"/>
                  <a:gd name="T32" fmla="*/ 1856 w 1920"/>
                  <a:gd name="T33" fmla="*/ 505 h 1270"/>
                  <a:gd name="T34" fmla="*/ 1798 w 1920"/>
                  <a:gd name="T35" fmla="*/ 563 h 1270"/>
                  <a:gd name="T36" fmla="*/ 1766 w 1920"/>
                  <a:gd name="T37" fmla="*/ 584 h 1270"/>
                  <a:gd name="T38" fmla="*/ 1679 w 1920"/>
                  <a:gd name="T39" fmla="*/ 619 h 1270"/>
                  <a:gd name="T40" fmla="*/ 1650 w 1920"/>
                  <a:gd name="T41" fmla="*/ 624 h 1270"/>
                  <a:gd name="T42" fmla="*/ 1546 w 1920"/>
                  <a:gd name="T43" fmla="*/ 627 h 1270"/>
                  <a:gd name="T44" fmla="*/ 1493 w 1920"/>
                  <a:gd name="T45" fmla="*/ 627 h 1270"/>
                  <a:gd name="T46" fmla="*/ 1413 w 1920"/>
                  <a:gd name="T47" fmla="*/ 627 h 1270"/>
                  <a:gd name="T48" fmla="*/ 1279 w 1920"/>
                  <a:gd name="T49" fmla="*/ 627 h 1270"/>
                  <a:gd name="T50" fmla="*/ 1226 w 1920"/>
                  <a:gd name="T51" fmla="*/ 627 h 1270"/>
                  <a:gd name="T52" fmla="*/ 1146 w 1920"/>
                  <a:gd name="T53" fmla="*/ 627 h 1270"/>
                  <a:gd name="T54" fmla="*/ 1013 w 1920"/>
                  <a:gd name="T55" fmla="*/ 627 h 1270"/>
                  <a:gd name="T56" fmla="*/ 959 w 1920"/>
                  <a:gd name="T57" fmla="*/ 627 h 1270"/>
                  <a:gd name="T58" fmla="*/ 879 w 1920"/>
                  <a:gd name="T59" fmla="*/ 627 h 1270"/>
                  <a:gd name="T60" fmla="*/ 746 w 1920"/>
                  <a:gd name="T61" fmla="*/ 627 h 1270"/>
                  <a:gd name="T62" fmla="*/ 693 w 1920"/>
                  <a:gd name="T63" fmla="*/ 627 h 1270"/>
                  <a:gd name="T64" fmla="*/ 613 w 1920"/>
                  <a:gd name="T65" fmla="*/ 627 h 1270"/>
                  <a:gd name="T66" fmla="*/ 479 w 1920"/>
                  <a:gd name="T67" fmla="*/ 627 h 1270"/>
                  <a:gd name="T68" fmla="*/ 426 w 1920"/>
                  <a:gd name="T69" fmla="*/ 627 h 1270"/>
                  <a:gd name="T70" fmla="*/ 346 w 1920"/>
                  <a:gd name="T71" fmla="*/ 627 h 1270"/>
                  <a:gd name="T72" fmla="*/ 293 w 1920"/>
                  <a:gd name="T73" fmla="*/ 629 h 1270"/>
                  <a:gd name="T74" fmla="*/ 215 w 1920"/>
                  <a:gd name="T75" fmla="*/ 646 h 1270"/>
                  <a:gd name="T76" fmla="*/ 166 w 1920"/>
                  <a:gd name="T77" fmla="*/ 668 h 1270"/>
                  <a:gd name="T78" fmla="*/ 102 w 1920"/>
                  <a:gd name="T79" fmla="*/ 715 h 1270"/>
                  <a:gd name="T80" fmla="*/ 67 w 1920"/>
                  <a:gd name="T81" fmla="*/ 752 h 1270"/>
                  <a:gd name="T82" fmla="*/ 26 w 1920"/>
                  <a:gd name="T83" fmla="*/ 823 h 1270"/>
                  <a:gd name="T84" fmla="*/ 25 w 1920"/>
                  <a:gd name="T85" fmla="*/ 824 h 1270"/>
                  <a:gd name="T86" fmla="*/ 9 w 1920"/>
                  <a:gd name="T87" fmla="*/ 873 h 1270"/>
                  <a:gd name="T88" fmla="*/ 0 w 1920"/>
                  <a:gd name="T89" fmla="*/ 953 h 1270"/>
                  <a:gd name="T90" fmla="*/ 5 w 1920"/>
                  <a:gd name="T91" fmla="*/ 1006 h 1270"/>
                  <a:gd name="T92" fmla="*/ 29 w 1920"/>
                  <a:gd name="T93" fmla="*/ 1082 h 1270"/>
                  <a:gd name="T94" fmla="*/ 55 w 1920"/>
                  <a:gd name="T95" fmla="*/ 1128 h 1270"/>
                  <a:gd name="T96" fmla="*/ 108 w 1920"/>
                  <a:gd name="T97" fmla="*/ 1188 h 1270"/>
                  <a:gd name="T98" fmla="*/ 150 w 1920"/>
                  <a:gd name="T99" fmla="*/ 1220 h 1270"/>
                  <a:gd name="T100" fmla="*/ 222 w 1920"/>
                  <a:gd name="T101" fmla="*/ 1254 h 1270"/>
                  <a:gd name="T102" fmla="*/ 274 w 1920"/>
                  <a:gd name="T103" fmla="*/ 1267 h 1270"/>
                  <a:gd name="T104" fmla="*/ 354 w 1920"/>
                  <a:gd name="T105" fmla="*/ 1270 h 1270"/>
                  <a:gd name="T106" fmla="*/ 487 w 1920"/>
                  <a:gd name="T107" fmla="*/ 1270 h 1270"/>
                  <a:gd name="T108" fmla="*/ 540 w 1920"/>
                  <a:gd name="T109" fmla="*/ 1270 h 1270"/>
                  <a:gd name="T110" fmla="*/ 620 w 1920"/>
                  <a:gd name="T111" fmla="*/ 1270 h 1270"/>
                  <a:gd name="T112" fmla="*/ 754 w 1920"/>
                  <a:gd name="T113" fmla="*/ 1270 h 1270"/>
                  <a:gd name="T114" fmla="*/ 807 w 1920"/>
                  <a:gd name="T115" fmla="*/ 1270 h 1270"/>
                  <a:gd name="T116" fmla="*/ 887 w 1920"/>
                  <a:gd name="T117" fmla="*/ 1270 h 1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20" h="1270">
                    <a:moveTo>
                      <a:pt x="1187" y="0"/>
                    </a:moveTo>
                    <a:lnTo>
                      <a:pt x="1187" y="0"/>
                    </a:lnTo>
                    <a:lnTo>
                      <a:pt x="1241" y="0"/>
                    </a:lnTo>
                    <a:moveTo>
                      <a:pt x="1321" y="0"/>
                    </a:moveTo>
                    <a:lnTo>
                      <a:pt x="1321" y="0"/>
                    </a:lnTo>
                    <a:lnTo>
                      <a:pt x="1374" y="0"/>
                    </a:lnTo>
                    <a:moveTo>
                      <a:pt x="1454" y="0"/>
                    </a:moveTo>
                    <a:lnTo>
                      <a:pt x="1454" y="0"/>
                    </a:lnTo>
                    <a:lnTo>
                      <a:pt x="1507" y="0"/>
                    </a:lnTo>
                    <a:moveTo>
                      <a:pt x="1587" y="0"/>
                    </a:moveTo>
                    <a:lnTo>
                      <a:pt x="1587" y="0"/>
                    </a:lnTo>
                    <a:lnTo>
                      <a:pt x="1608" y="0"/>
                    </a:lnTo>
                    <a:lnTo>
                      <a:pt x="1641" y="2"/>
                    </a:lnTo>
                    <a:moveTo>
                      <a:pt x="1718" y="21"/>
                    </a:moveTo>
                    <a:lnTo>
                      <a:pt x="1718" y="21"/>
                    </a:lnTo>
                    <a:lnTo>
                      <a:pt x="1730" y="25"/>
                    </a:lnTo>
                    <a:lnTo>
                      <a:pt x="1766" y="43"/>
                    </a:lnTo>
                    <a:lnTo>
                      <a:pt x="1766" y="43"/>
                    </a:lnTo>
                    <a:moveTo>
                      <a:pt x="1830" y="92"/>
                    </a:moveTo>
                    <a:lnTo>
                      <a:pt x="1830" y="92"/>
                    </a:lnTo>
                    <a:lnTo>
                      <a:pt x="1856" y="122"/>
                    </a:lnTo>
                    <a:lnTo>
                      <a:pt x="1863" y="133"/>
                    </a:lnTo>
                    <a:moveTo>
                      <a:pt x="1901" y="204"/>
                    </a:moveTo>
                    <a:lnTo>
                      <a:pt x="1901" y="204"/>
                    </a:lnTo>
                    <a:lnTo>
                      <a:pt x="1910" y="230"/>
                    </a:lnTo>
                    <a:lnTo>
                      <a:pt x="1915" y="255"/>
                    </a:lnTo>
                    <a:moveTo>
                      <a:pt x="1920" y="334"/>
                    </a:moveTo>
                    <a:lnTo>
                      <a:pt x="1920" y="334"/>
                    </a:lnTo>
                    <a:lnTo>
                      <a:pt x="1919" y="356"/>
                    </a:lnTo>
                    <a:lnTo>
                      <a:pt x="1912" y="387"/>
                    </a:lnTo>
                    <a:moveTo>
                      <a:pt x="1884" y="461"/>
                    </a:moveTo>
                    <a:lnTo>
                      <a:pt x="1884" y="461"/>
                    </a:lnTo>
                    <a:lnTo>
                      <a:pt x="1879" y="472"/>
                    </a:lnTo>
                    <a:lnTo>
                      <a:pt x="1856" y="505"/>
                    </a:lnTo>
                    <a:lnTo>
                      <a:pt x="1855" y="506"/>
                    </a:lnTo>
                    <a:moveTo>
                      <a:pt x="1798" y="563"/>
                    </a:moveTo>
                    <a:lnTo>
                      <a:pt x="1798" y="563"/>
                    </a:lnTo>
                    <a:lnTo>
                      <a:pt x="1766" y="584"/>
                    </a:lnTo>
                    <a:lnTo>
                      <a:pt x="1753" y="591"/>
                    </a:lnTo>
                    <a:moveTo>
                      <a:pt x="1679" y="619"/>
                    </a:moveTo>
                    <a:lnTo>
                      <a:pt x="1679" y="619"/>
                    </a:lnTo>
                    <a:lnTo>
                      <a:pt x="1650" y="624"/>
                    </a:lnTo>
                    <a:lnTo>
                      <a:pt x="1626" y="626"/>
                    </a:lnTo>
                    <a:moveTo>
                      <a:pt x="1546" y="627"/>
                    </a:moveTo>
                    <a:lnTo>
                      <a:pt x="1546" y="627"/>
                    </a:lnTo>
                    <a:lnTo>
                      <a:pt x="1493" y="627"/>
                    </a:lnTo>
                    <a:moveTo>
                      <a:pt x="1413" y="627"/>
                    </a:moveTo>
                    <a:lnTo>
                      <a:pt x="1413" y="627"/>
                    </a:lnTo>
                    <a:lnTo>
                      <a:pt x="1359" y="627"/>
                    </a:lnTo>
                    <a:moveTo>
                      <a:pt x="1279" y="627"/>
                    </a:moveTo>
                    <a:lnTo>
                      <a:pt x="1279" y="627"/>
                    </a:lnTo>
                    <a:lnTo>
                      <a:pt x="1226" y="627"/>
                    </a:lnTo>
                    <a:moveTo>
                      <a:pt x="1146" y="627"/>
                    </a:moveTo>
                    <a:lnTo>
                      <a:pt x="1146" y="627"/>
                    </a:lnTo>
                    <a:lnTo>
                      <a:pt x="1093" y="627"/>
                    </a:lnTo>
                    <a:moveTo>
                      <a:pt x="1013" y="627"/>
                    </a:moveTo>
                    <a:lnTo>
                      <a:pt x="1013" y="627"/>
                    </a:lnTo>
                    <a:lnTo>
                      <a:pt x="959" y="627"/>
                    </a:lnTo>
                    <a:moveTo>
                      <a:pt x="879" y="627"/>
                    </a:moveTo>
                    <a:lnTo>
                      <a:pt x="879" y="627"/>
                    </a:lnTo>
                    <a:lnTo>
                      <a:pt x="826" y="627"/>
                    </a:lnTo>
                    <a:moveTo>
                      <a:pt x="746" y="627"/>
                    </a:moveTo>
                    <a:lnTo>
                      <a:pt x="746" y="627"/>
                    </a:lnTo>
                    <a:lnTo>
                      <a:pt x="693" y="627"/>
                    </a:lnTo>
                    <a:moveTo>
                      <a:pt x="613" y="627"/>
                    </a:moveTo>
                    <a:lnTo>
                      <a:pt x="613" y="627"/>
                    </a:lnTo>
                    <a:lnTo>
                      <a:pt x="559" y="627"/>
                    </a:lnTo>
                    <a:moveTo>
                      <a:pt x="479" y="627"/>
                    </a:moveTo>
                    <a:lnTo>
                      <a:pt x="479" y="627"/>
                    </a:lnTo>
                    <a:lnTo>
                      <a:pt x="426" y="627"/>
                    </a:lnTo>
                    <a:moveTo>
                      <a:pt x="346" y="627"/>
                    </a:moveTo>
                    <a:lnTo>
                      <a:pt x="346" y="627"/>
                    </a:lnTo>
                    <a:lnTo>
                      <a:pt x="321" y="627"/>
                    </a:lnTo>
                    <a:lnTo>
                      <a:pt x="293" y="629"/>
                    </a:lnTo>
                    <a:moveTo>
                      <a:pt x="215" y="646"/>
                    </a:moveTo>
                    <a:lnTo>
                      <a:pt x="215" y="646"/>
                    </a:lnTo>
                    <a:lnTo>
                      <a:pt x="196" y="652"/>
                    </a:lnTo>
                    <a:lnTo>
                      <a:pt x="166" y="668"/>
                    </a:lnTo>
                    <a:moveTo>
                      <a:pt x="102" y="715"/>
                    </a:moveTo>
                    <a:lnTo>
                      <a:pt x="102" y="715"/>
                    </a:lnTo>
                    <a:lnTo>
                      <a:pt x="94" y="721"/>
                    </a:lnTo>
                    <a:lnTo>
                      <a:pt x="67" y="752"/>
                    </a:lnTo>
                    <a:lnTo>
                      <a:pt x="66" y="754"/>
                    </a:lnTo>
                    <a:moveTo>
                      <a:pt x="26" y="823"/>
                    </a:moveTo>
                    <a:lnTo>
                      <a:pt x="26" y="823"/>
                    </a:lnTo>
                    <a:lnTo>
                      <a:pt x="25" y="824"/>
                    </a:lnTo>
                    <a:lnTo>
                      <a:pt x="11" y="863"/>
                    </a:lnTo>
                    <a:lnTo>
                      <a:pt x="9" y="873"/>
                    </a:lnTo>
                    <a:moveTo>
                      <a:pt x="0" y="953"/>
                    </a:moveTo>
                    <a:lnTo>
                      <a:pt x="0" y="953"/>
                    </a:lnTo>
                    <a:lnTo>
                      <a:pt x="3" y="992"/>
                    </a:lnTo>
                    <a:lnTo>
                      <a:pt x="5" y="1006"/>
                    </a:lnTo>
                    <a:moveTo>
                      <a:pt x="29" y="1082"/>
                    </a:moveTo>
                    <a:lnTo>
                      <a:pt x="29" y="1082"/>
                    </a:lnTo>
                    <a:lnTo>
                      <a:pt x="44" y="1111"/>
                    </a:lnTo>
                    <a:lnTo>
                      <a:pt x="55" y="1128"/>
                    </a:lnTo>
                    <a:moveTo>
                      <a:pt x="108" y="1188"/>
                    </a:moveTo>
                    <a:lnTo>
                      <a:pt x="108" y="1188"/>
                    </a:lnTo>
                    <a:lnTo>
                      <a:pt x="125" y="1203"/>
                    </a:lnTo>
                    <a:lnTo>
                      <a:pt x="150" y="1220"/>
                    </a:lnTo>
                    <a:moveTo>
                      <a:pt x="222" y="1254"/>
                    </a:moveTo>
                    <a:lnTo>
                      <a:pt x="222" y="1254"/>
                    </a:lnTo>
                    <a:lnTo>
                      <a:pt x="236" y="1259"/>
                    </a:lnTo>
                    <a:lnTo>
                      <a:pt x="274" y="1267"/>
                    </a:lnTo>
                    <a:moveTo>
                      <a:pt x="354" y="1270"/>
                    </a:moveTo>
                    <a:lnTo>
                      <a:pt x="354" y="1270"/>
                    </a:lnTo>
                    <a:lnTo>
                      <a:pt x="407" y="1270"/>
                    </a:lnTo>
                    <a:moveTo>
                      <a:pt x="487" y="1270"/>
                    </a:moveTo>
                    <a:lnTo>
                      <a:pt x="487" y="1270"/>
                    </a:lnTo>
                    <a:lnTo>
                      <a:pt x="540" y="1270"/>
                    </a:lnTo>
                    <a:moveTo>
                      <a:pt x="620" y="1270"/>
                    </a:moveTo>
                    <a:lnTo>
                      <a:pt x="620" y="1270"/>
                    </a:lnTo>
                    <a:lnTo>
                      <a:pt x="674" y="1270"/>
                    </a:lnTo>
                    <a:moveTo>
                      <a:pt x="754" y="1270"/>
                    </a:moveTo>
                    <a:lnTo>
                      <a:pt x="754" y="1270"/>
                    </a:lnTo>
                    <a:lnTo>
                      <a:pt x="807" y="1270"/>
                    </a:lnTo>
                    <a:moveTo>
                      <a:pt x="887" y="1270"/>
                    </a:moveTo>
                    <a:lnTo>
                      <a:pt x="887" y="1270"/>
                    </a:lnTo>
                    <a:lnTo>
                      <a:pt x="940" y="1270"/>
                    </a:lnTo>
                  </a:path>
                </a:pathLst>
              </a:custGeom>
              <a:noFill/>
              <a:ln>
                <a:solidFill>
                  <a:srgbClr val="F18606"/>
                </a:solidFill>
                <a:prstDash val="dash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78" name="Freeform 382">
                <a:extLst>
                  <a:ext uri="{FF2B5EF4-FFF2-40B4-BE49-F238E27FC236}">
                    <a16:creationId xmlns:a16="http://schemas.microsoft.com/office/drawing/2014/main" id="{A116E961-D9C0-43F7-827D-82925FE4DE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1388" y="4794254"/>
                <a:ext cx="441330" cy="309563"/>
              </a:xfrm>
              <a:custGeom>
                <a:avLst/>
                <a:gdLst>
                  <a:gd name="T0" fmla="*/ 1096 w 1169"/>
                  <a:gd name="T1" fmla="*/ 812 h 812"/>
                  <a:gd name="T2" fmla="*/ 1096 w 1169"/>
                  <a:gd name="T3" fmla="*/ 812 h 812"/>
                  <a:gd name="T4" fmla="*/ 73 w 1169"/>
                  <a:gd name="T5" fmla="*/ 812 h 812"/>
                  <a:gd name="T6" fmla="*/ 0 w 1169"/>
                  <a:gd name="T7" fmla="*/ 738 h 812"/>
                  <a:gd name="T8" fmla="*/ 0 w 1169"/>
                  <a:gd name="T9" fmla="*/ 73 h 812"/>
                  <a:gd name="T10" fmla="*/ 73 w 1169"/>
                  <a:gd name="T11" fmla="*/ 0 h 812"/>
                  <a:gd name="T12" fmla="*/ 1096 w 1169"/>
                  <a:gd name="T13" fmla="*/ 0 h 812"/>
                  <a:gd name="T14" fmla="*/ 1169 w 1169"/>
                  <a:gd name="T15" fmla="*/ 73 h 812"/>
                  <a:gd name="T16" fmla="*/ 1169 w 1169"/>
                  <a:gd name="T17" fmla="*/ 738 h 812"/>
                  <a:gd name="T18" fmla="*/ 1096 w 1169"/>
                  <a:gd name="T19" fmla="*/ 81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9" h="812">
                    <a:moveTo>
                      <a:pt x="1096" y="812"/>
                    </a:moveTo>
                    <a:lnTo>
                      <a:pt x="1096" y="812"/>
                    </a:lnTo>
                    <a:lnTo>
                      <a:pt x="73" y="812"/>
                    </a:lnTo>
                    <a:cubicBezTo>
                      <a:pt x="33" y="812"/>
                      <a:pt x="0" y="779"/>
                      <a:pt x="0" y="738"/>
                    </a:cubicBezTo>
                    <a:lnTo>
                      <a:pt x="0" y="73"/>
                    </a:lnTo>
                    <a:cubicBezTo>
                      <a:pt x="0" y="32"/>
                      <a:pt x="33" y="0"/>
                      <a:pt x="73" y="0"/>
                    </a:cubicBezTo>
                    <a:lnTo>
                      <a:pt x="1096" y="0"/>
                    </a:lnTo>
                    <a:cubicBezTo>
                      <a:pt x="1136" y="0"/>
                      <a:pt x="1169" y="32"/>
                      <a:pt x="1169" y="73"/>
                    </a:cubicBezTo>
                    <a:lnTo>
                      <a:pt x="1169" y="738"/>
                    </a:lnTo>
                    <a:cubicBezTo>
                      <a:pt x="1169" y="779"/>
                      <a:pt x="1136" y="812"/>
                      <a:pt x="1096" y="812"/>
                    </a:cubicBezTo>
                    <a:close/>
                  </a:path>
                </a:pathLst>
              </a:custGeom>
              <a:solidFill>
                <a:srgbClr val="D7D7D7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383">
                <a:extLst>
                  <a:ext uri="{FF2B5EF4-FFF2-40B4-BE49-F238E27FC236}">
                    <a16:creationId xmlns:a16="http://schemas.microsoft.com/office/drawing/2014/main" id="{8FF3E5CF-B0E0-4C70-873E-0FCBF97D7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8213" y="4791079"/>
                <a:ext cx="449268" cy="315913"/>
              </a:xfrm>
              <a:custGeom>
                <a:avLst/>
                <a:gdLst>
                  <a:gd name="T0" fmla="*/ 1108 w 1193"/>
                  <a:gd name="T1" fmla="*/ 824 h 835"/>
                  <a:gd name="T2" fmla="*/ 1108 w 1193"/>
                  <a:gd name="T3" fmla="*/ 824 h 835"/>
                  <a:gd name="T4" fmla="*/ 1108 w 1193"/>
                  <a:gd name="T5" fmla="*/ 812 h 835"/>
                  <a:gd name="T6" fmla="*/ 85 w 1193"/>
                  <a:gd name="T7" fmla="*/ 812 h 835"/>
                  <a:gd name="T8" fmla="*/ 42 w 1193"/>
                  <a:gd name="T9" fmla="*/ 794 h 835"/>
                  <a:gd name="T10" fmla="*/ 24 w 1193"/>
                  <a:gd name="T11" fmla="*/ 750 h 835"/>
                  <a:gd name="T12" fmla="*/ 24 w 1193"/>
                  <a:gd name="T13" fmla="*/ 85 h 835"/>
                  <a:gd name="T14" fmla="*/ 42 w 1193"/>
                  <a:gd name="T15" fmla="*/ 41 h 835"/>
                  <a:gd name="T16" fmla="*/ 85 w 1193"/>
                  <a:gd name="T17" fmla="*/ 23 h 835"/>
                  <a:gd name="T18" fmla="*/ 1108 w 1193"/>
                  <a:gd name="T19" fmla="*/ 23 h 835"/>
                  <a:gd name="T20" fmla="*/ 1151 w 1193"/>
                  <a:gd name="T21" fmla="*/ 41 h 835"/>
                  <a:gd name="T22" fmla="*/ 1169 w 1193"/>
                  <a:gd name="T23" fmla="*/ 85 h 835"/>
                  <a:gd name="T24" fmla="*/ 1169 w 1193"/>
                  <a:gd name="T25" fmla="*/ 750 h 835"/>
                  <a:gd name="T26" fmla="*/ 1151 w 1193"/>
                  <a:gd name="T27" fmla="*/ 794 h 835"/>
                  <a:gd name="T28" fmla="*/ 1108 w 1193"/>
                  <a:gd name="T29" fmla="*/ 812 h 835"/>
                  <a:gd name="T30" fmla="*/ 1108 w 1193"/>
                  <a:gd name="T31" fmla="*/ 835 h 835"/>
                  <a:gd name="T32" fmla="*/ 1193 w 1193"/>
                  <a:gd name="T33" fmla="*/ 750 h 835"/>
                  <a:gd name="T34" fmla="*/ 1193 w 1193"/>
                  <a:gd name="T35" fmla="*/ 85 h 835"/>
                  <a:gd name="T36" fmla="*/ 1108 w 1193"/>
                  <a:gd name="T37" fmla="*/ 0 h 835"/>
                  <a:gd name="T38" fmla="*/ 85 w 1193"/>
                  <a:gd name="T39" fmla="*/ 0 h 835"/>
                  <a:gd name="T40" fmla="*/ 0 w 1193"/>
                  <a:gd name="T41" fmla="*/ 85 h 835"/>
                  <a:gd name="T42" fmla="*/ 0 w 1193"/>
                  <a:gd name="T43" fmla="*/ 750 h 835"/>
                  <a:gd name="T44" fmla="*/ 85 w 1193"/>
                  <a:gd name="T45" fmla="*/ 835 h 835"/>
                  <a:gd name="T46" fmla="*/ 1108 w 1193"/>
                  <a:gd name="T47" fmla="*/ 835 h 835"/>
                  <a:gd name="T48" fmla="*/ 1108 w 1193"/>
                  <a:gd name="T49" fmla="*/ 824 h 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93" h="835">
                    <a:moveTo>
                      <a:pt x="1108" y="824"/>
                    </a:moveTo>
                    <a:lnTo>
                      <a:pt x="1108" y="824"/>
                    </a:lnTo>
                    <a:lnTo>
                      <a:pt x="1108" y="812"/>
                    </a:lnTo>
                    <a:lnTo>
                      <a:pt x="85" y="812"/>
                    </a:lnTo>
                    <a:cubicBezTo>
                      <a:pt x="68" y="812"/>
                      <a:pt x="53" y="805"/>
                      <a:pt x="42" y="794"/>
                    </a:cubicBezTo>
                    <a:cubicBezTo>
                      <a:pt x="30" y="782"/>
                      <a:pt x="24" y="767"/>
                      <a:pt x="24" y="750"/>
                    </a:cubicBezTo>
                    <a:lnTo>
                      <a:pt x="24" y="85"/>
                    </a:lnTo>
                    <a:cubicBezTo>
                      <a:pt x="24" y="68"/>
                      <a:pt x="30" y="53"/>
                      <a:pt x="42" y="41"/>
                    </a:cubicBezTo>
                    <a:cubicBezTo>
                      <a:pt x="53" y="30"/>
                      <a:pt x="68" y="23"/>
                      <a:pt x="85" y="23"/>
                    </a:cubicBezTo>
                    <a:lnTo>
                      <a:pt x="1108" y="23"/>
                    </a:lnTo>
                    <a:cubicBezTo>
                      <a:pt x="1125" y="23"/>
                      <a:pt x="1140" y="30"/>
                      <a:pt x="1151" y="41"/>
                    </a:cubicBezTo>
                    <a:cubicBezTo>
                      <a:pt x="1163" y="53"/>
                      <a:pt x="1169" y="68"/>
                      <a:pt x="1169" y="85"/>
                    </a:cubicBezTo>
                    <a:lnTo>
                      <a:pt x="1169" y="750"/>
                    </a:lnTo>
                    <a:cubicBezTo>
                      <a:pt x="1169" y="767"/>
                      <a:pt x="1163" y="782"/>
                      <a:pt x="1151" y="794"/>
                    </a:cubicBezTo>
                    <a:cubicBezTo>
                      <a:pt x="1140" y="805"/>
                      <a:pt x="1125" y="812"/>
                      <a:pt x="1108" y="812"/>
                    </a:cubicBezTo>
                    <a:lnTo>
                      <a:pt x="1108" y="835"/>
                    </a:lnTo>
                    <a:cubicBezTo>
                      <a:pt x="1155" y="835"/>
                      <a:pt x="1193" y="797"/>
                      <a:pt x="1193" y="750"/>
                    </a:cubicBezTo>
                    <a:lnTo>
                      <a:pt x="1193" y="85"/>
                    </a:lnTo>
                    <a:cubicBezTo>
                      <a:pt x="1193" y="38"/>
                      <a:pt x="1155" y="0"/>
                      <a:pt x="1108" y="0"/>
                    </a:cubicBezTo>
                    <a:lnTo>
                      <a:pt x="85" y="0"/>
                    </a:lnTo>
                    <a:cubicBezTo>
                      <a:pt x="38" y="0"/>
                      <a:pt x="0" y="38"/>
                      <a:pt x="0" y="85"/>
                    </a:cubicBezTo>
                    <a:lnTo>
                      <a:pt x="0" y="750"/>
                    </a:lnTo>
                    <a:cubicBezTo>
                      <a:pt x="0" y="797"/>
                      <a:pt x="38" y="835"/>
                      <a:pt x="85" y="835"/>
                    </a:cubicBezTo>
                    <a:lnTo>
                      <a:pt x="1108" y="835"/>
                    </a:lnTo>
                    <a:lnTo>
                      <a:pt x="1108" y="824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384">
                <a:extLst>
                  <a:ext uri="{FF2B5EF4-FFF2-40B4-BE49-F238E27FC236}">
                    <a16:creationId xmlns:a16="http://schemas.microsoft.com/office/drawing/2014/main" id="{FAD7FAEE-8596-4F4F-A48D-E118FA5B0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1538" y="4862517"/>
                <a:ext cx="69851" cy="173038"/>
              </a:xfrm>
              <a:custGeom>
                <a:avLst/>
                <a:gdLst>
                  <a:gd name="T0" fmla="*/ 0 w 187"/>
                  <a:gd name="T1" fmla="*/ 0 h 457"/>
                  <a:gd name="T2" fmla="*/ 0 w 187"/>
                  <a:gd name="T3" fmla="*/ 0 h 457"/>
                  <a:gd name="T4" fmla="*/ 187 w 187"/>
                  <a:gd name="T5" fmla="*/ 0 h 457"/>
                  <a:gd name="T6" fmla="*/ 187 w 187"/>
                  <a:gd name="T7" fmla="*/ 457 h 457"/>
                  <a:gd name="T8" fmla="*/ 0 w 187"/>
                  <a:gd name="T9" fmla="*/ 457 h 457"/>
                  <a:gd name="T10" fmla="*/ 0 w 187"/>
                  <a:gd name="T11" fmla="*/ 0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" h="457">
                    <a:moveTo>
                      <a:pt x="0" y="0"/>
                    </a:moveTo>
                    <a:lnTo>
                      <a:pt x="0" y="0"/>
                    </a:lnTo>
                    <a:lnTo>
                      <a:pt x="187" y="0"/>
                    </a:lnTo>
                    <a:lnTo>
                      <a:pt x="187" y="457"/>
                    </a:lnTo>
                    <a:lnTo>
                      <a:pt x="0" y="4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 w="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385">
                <a:extLst>
                  <a:ext uri="{FF2B5EF4-FFF2-40B4-BE49-F238E27FC236}">
                    <a16:creationId xmlns:a16="http://schemas.microsoft.com/office/drawing/2014/main" id="{F3958B5D-6F63-4170-A752-C7112AC687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775" y="4857754"/>
                <a:ext cx="79376" cy="182563"/>
              </a:xfrm>
              <a:custGeom>
                <a:avLst/>
                <a:gdLst>
                  <a:gd name="T0" fmla="*/ 12 w 211"/>
                  <a:gd name="T1" fmla="*/ 12 h 481"/>
                  <a:gd name="T2" fmla="*/ 12 w 211"/>
                  <a:gd name="T3" fmla="*/ 12 h 481"/>
                  <a:gd name="T4" fmla="*/ 12 w 211"/>
                  <a:gd name="T5" fmla="*/ 24 h 481"/>
                  <a:gd name="T6" fmla="*/ 187 w 211"/>
                  <a:gd name="T7" fmla="*/ 24 h 481"/>
                  <a:gd name="T8" fmla="*/ 187 w 211"/>
                  <a:gd name="T9" fmla="*/ 457 h 481"/>
                  <a:gd name="T10" fmla="*/ 24 w 211"/>
                  <a:gd name="T11" fmla="*/ 457 h 481"/>
                  <a:gd name="T12" fmla="*/ 24 w 211"/>
                  <a:gd name="T13" fmla="*/ 12 h 481"/>
                  <a:gd name="T14" fmla="*/ 12 w 211"/>
                  <a:gd name="T15" fmla="*/ 12 h 481"/>
                  <a:gd name="T16" fmla="*/ 12 w 211"/>
                  <a:gd name="T17" fmla="*/ 24 h 481"/>
                  <a:gd name="T18" fmla="*/ 12 w 211"/>
                  <a:gd name="T19" fmla="*/ 12 h 481"/>
                  <a:gd name="T20" fmla="*/ 0 w 211"/>
                  <a:gd name="T21" fmla="*/ 12 h 481"/>
                  <a:gd name="T22" fmla="*/ 0 w 211"/>
                  <a:gd name="T23" fmla="*/ 469 h 481"/>
                  <a:gd name="T24" fmla="*/ 4 w 211"/>
                  <a:gd name="T25" fmla="*/ 478 h 481"/>
                  <a:gd name="T26" fmla="*/ 12 w 211"/>
                  <a:gd name="T27" fmla="*/ 481 h 481"/>
                  <a:gd name="T28" fmla="*/ 199 w 211"/>
                  <a:gd name="T29" fmla="*/ 481 h 481"/>
                  <a:gd name="T30" fmla="*/ 207 w 211"/>
                  <a:gd name="T31" fmla="*/ 478 h 481"/>
                  <a:gd name="T32" fmla="*/ 211 w 211"/>
                  <a:gd name="T33" fmla="*/ 469 h 481"/>
                  <a:gd name="T34" fmla="*/ 211 w 211"/>
                  <a:gd name="T35" fmla="*/ 12 h 481"/>
                  <a:gd name="T36" fmla="*/ 207 w 211"/>
                  <a:gd name="T37" fmla="*/ 3 h 481"/>
                  <a:gd name="T38" fmla="*/ 199 w 211"/>
                  <a:gd name="T39" fmla="*/ 0 h 481"/>
                  <a:gd name="T40" fmla="*/ 12 w 211"/>
                  <a:gd name="T41" fmla="*/ 0 h 481"/>
                  <a:gd name="T42" fmla="*/ 4 w 211"/>
                  <a:gd name="T43" fmla="*/ 3 h 481"/>
                  <a:gd name="T44" fmla="*/ 0 w 211"/>
                  <a:gd name="T45" fmla="*/ 12 h 481"/>
                  <a:gd name="T46" fmla="*/ 12 w 211"/>
                  <a:gd name="T47" fmla="*/ 12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1" h="481">
                    <a:moveTo>
                      <a:pt x="12" y="12"/>
                    </a:moveTo>
                    <a:lnTo>
                      <a:pt x="12" y="12"/>
                    </a:lnTo>
                    <a:lnTo>
                      <a:pt x="12" y="24"/>
                    </a:lnTo>
                    <a:lnTo>
                      <a:pt x="187" y="24"/>
                    </a:lnTo>
                    <a:lnTo>
                      <a:pt x="187" y="457"/>
                    </a:lnTo>
                    <a:lnTo>
                      <a:pt x="24" y="457"/>
                    </a:lnTo>
                    <a:lnTo>
                      <a:pt x="24" y="12"/>
                    </a:lnTo>
                    <a:lnTo>
                      <a:pt x="12" y="12"/>
                    </a:lnTo>
                    <a:lnTo>
                      <a:pt x="12" y="24"/>
                    </a:lnTo>
                    <a:lnTo>
                      <a:pt x="12" y="12"/>
                    </a:lnTo>
                    <a:lnTo>
                      <a:pt x="0" y="12"/>
                    </a:lnTo>
                    <a:lnTo>
                      <a:pt x="0" y="469"/>
                    </a:lnTo>
                    <a:cubicBezTo>
                      <a:pt x="0" y="472"/>
                      <a:pt x="1" y="475"/>
                      <a:pt x="4" y="478"/>
                    </a:cubicBezTo>
                    <a:cubicBezTo>
                      <a:pt x="6" y="480"/>
                      <a:pt x="9" y="481"/>
                      <a:pt x="12" y="481"/>
                    </a:cubicBezTo>
                    <a:lnTo>
                      <a:pt x="199" y="481"/>
                    </a:lnTo>
                    <a:cubicBezTo>
                      <a:pt x="202" y="481"/>
                      <a:pt x="205" y="480"/>
                      <a:pt x="207" y="478"/>
                    </a:cubicBezTo>
                    <a:cubicBezTo>
                      <a:pt x="209" y="475"/>
                      <a:pt x="211" y="472"/>
                      <a:pt x="211" y="469"/>
                    </a:cubicBezTo>
                    <a:lnTo>
                      <a:pt x="211" y="12"/>
                    </a:lnTo>
                    <a:cubicBezTo>
                      <a:pt x="211" y="9"/>
                      <a:pt x="209" y="6"/>
                      <a:pt x="207" y="3"/>
                    </a:cubicBezTo>
                    <a:cubicBezTo>
                      <a:pt x="205" y="1"/>
                      <a:pt x="202" y="0"/>
                      <a:pt x="199" y="0"/>
                    </a:cubicBezTo>
                    <a:lnTo>
                      <a:pt x="12" y="0"/>
                    </a:lnTo>
                    <a:cubicBezTo>
                      <a:pt x="9" y="0"/>
                      <a:pt x="6" y="1"/>
                      <a:pt x="4" y="3"/>
                    </a:cubicBezTo>
                    <a:cubicBezTo>
                      <a:pt x="1" y="6"/>
                      <a:pt x="0" y="9"/>
                      <a:pt x="0" y="12"/>
                    </a:cubicBezTo>
                    <a:lnTo>
                      <a:pt x="12" y="12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386">
                <a:extLst>
                  <a:ext uri="{FF2B5EF4-FFF2-40B4-BE49-F238E27FC236}">
                    <a16:creationId xmlns:a16="http://schemas.microsoft.com/office/drawing/2014/main" id="{021785BF-CB12-4DD3-921B-8CD33DD84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485" y="4819654"/>
                <a:ext cx="279403" cy="438150"/>
              </a:xfrm>
              <a:custGeom>
                <a:avLst/>
                <a:gdLst>
                  <a:gd name="T0" fmla="*/ 634 w 739"/>
                  <a:gd name="T1" fmla="*/ 1152 h 1152"/>
                  <a:gd name="T2" fmla="*/ 634 w 739"/>
                  <a:gd name="T3" fmla="*/ 1152 h 1152"/>
                  <a:gd name="T4" fmla="*/ 104 w 739"/>
                  <a:gd name="T5" fmla="*/ 1152 h 1152"/>
                  <a:gd name="T6" fmla="*/ 0 w 739"/>
                  <a:gd name="T7" fmla="*/ 1047 h 1152"/>
                  <a:gd name="T8" fmla="*/ 0 w 739"/>
                  <a:gd name="T9" fmla="*/ 0 h 1152"/>
                  <a:gd name="T10" fmla="*/ 739 w 739"/>
                  <a:gd name="T11" fmla="*/ 0 h 1152"/>
                  <a:gd name="T12" fmla="*/ 739 w 739"/>
                  <a:gd name="T13" fmla="*/ 1047 h 1152"/>
                  <a:gd name="T14" fmla="*/ 634 w 739"/>
                  <a:gd name="T15" fmla="*/ 1152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9" h="1152">
                    <a:moveTo>
                      <a:pt x="634" y="1152"/>
                    </a:moveTo>
                    <a:lnTo>
                      <a:pt x="634" y="1152"/>
                    </a:lnTo>
                    <a:lnTo>
                      <a:pt x="104" y="1152"/>
                    </a:lnTo>
                    <a:cubicBezTo>
                      <a:pt x="47" y="1152"/>
                      <a:pt x="0" y="1105"/>
                      <a:pt x="0" y="1047"/>
                    </a:cubicBezTo>
                    <a:lnTo>
                      <a:pt x="0" y="0"/>
                    </a:lnTo>
                    <a:lnTo>
                      <a:pt x="739" y="0"/>
                    </a:lnTo>
                    <a:lnTo>
                      <a:pt x="739" y="1047"/>
                    </a:lnTo>
                    <a:cubicBezTo>
                      <a:pt x="739" y="1105"/>
                      <a:pt x="692" y="1152"/>
                      <a:pt x="634" y="1152"/>
                    </a:cubicBezTo>
                    <a:close/>
                  </a:path>
                </a:pathLst>
              </a:custGeom>
              <a:solidFill>
                <a:srgbClr val="D7D7D7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387">
                <a:extLst>
                  <a:ext uri="{FF2B5EF4-FFF2-40B4-BE49-F238E27FC236}">
                    <a16:creationId xmlns:a16="http://schemas.microsoft.com/office/drawing/2014/main" id="{67B4EF90-CFCD-44F8-9DED-0A1E092F34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5310" y="4814892"/>
                <a:ext cx="287341" cy="447675"/>
              </a:xfrm>
              <a:custGeom>
                <a:avLst/>
                <a:gdLst>
                  <a:gd name="T0" fmla="*/ 646 w 762"/>
                  <a:gd name="T1" fmla="*/ 1163 h 1175"/>
                  <a:gd name="T2" fmla="*/ 646 w 762"/>
                  <a:gd name="T3" fmla="*/ 1163 h 1175"/>
                  <a:gd name="T4" fmla="*/ 646 w 762"/>
                  <a:gd name="T5" fmla="*/ 1151 h 1175"/>
                  <a:gd name="T6" fmla="*/ 116 w 762"/>
                  <a:gd name="T7" fmla="*/ 1151 h 1175"/>
                  <a:gd name="T8" fmla="*/ 51 w 762"/>
                  <a:gd name="T9" fmla="*/ 1124 h 1175"/>
                  <a:gd name="T10" fmla="*/ 24 w 762"/>
                  <a:gd name="T11" fmla="*/ 1058 h 1175"/>
                  <a:gd name="T12" fmla="*/ 24 w 762"/>
                  <a:gd name="T13" fmla="*/ 23 h 1175"/>
                  <a:gd name="T14" fmla="*/ 739 w 762"/>
                  <a:gd name="T15" fmla="*/ 23 h 1175"/>
                  <a:gd name="T16" fmla="*/ 739 w 762"/>
                  <a:gd name="T17" fmla="*/ 1058 h 1175"/>
                  <a:gd name="T18" fmla="*/ 711 w 762"/>
                  <a:gd name="T19" fmla="*/ 1124 h 1175"/>
                  <a:gd name="T20" fmla="*/ 646 w 762"/>
                  <a:gd name="T21" fmla="*/ 1151 h 1175"/>
                  <a:gd name="T22" fmla="*/ 646 w 762"/>
                  <a:gd name="T23" fmla="*/ 1175 h 1175"/>
                  <a:gd name="T24" fmla="*/ 762 w 762"/>
                  <a:gd name="T25" fmla="*/ 1058 h 1175"/>
                  <a:gd name="T26" fmla="*/ 762 w 762"/>
                  <a:gd name="T27" fmla="*/ 11 h 1175"/>
                  <a:gd name="T28" fmla="*/ 759 w 762"/>
                  <a:gd name="T29" fmla="*/ 3 h 1175"/>
                  <a:gd name="T30" fmla="*/ 751 w 762"/>
                  <a:gd name="T31" fmla="*/ 0 h 1175"/>
                  <a:gd name="T32" fmla="*/ 12 w 762"/>
                  <a:gd name="T33" fmla="*/ 0 h 1175"/>
                  <a:gd name="T34" fmla="*/ 3 w 762"/>
                  <a:gd name="T35" fmla="*/ 3 h 1175"/>
                  <a:gd name="T36" fmla="*/ 0 w 762"/>
                  <a:gd name="T37" fmla="*/ 11 h 1175"/>
                  <a:gd name="T38" fmla="*/ 0 w 762"/>
                  <a:gd name="T39" fmla="*/ 1058 h 1175"/>
                  <a:gd name="T40" fmla="*/ 116 w 762"/>
                  <a:gd name="T41" fmla="*/ 1175 h 1175"/>
                  <a:gd name="T42" fmla="*/ 646 w 762"/>
                  <a:gd name="T43" fmla="*/ 1175 h 1175"/>
                  <a:gd name="T44" fmla="*/ 646 w 762"/>
                  <a:gd name="T45" fmla="*/ 1163 h 1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62" h="1175">
                    <a:moveTo>
                      <a:pt x="646" y="1163"/>
                    </a:moveTo>
                    <a:lnTo>
                      <a:pt x="646" y="1163"/>
                    </a:lnTo>
                    <a:lnTo>
                      <a:pt x="646" y="1151"/>
                    </a:lnTo>
                    <a:lnTo>
                      <a:pt x="116" y="1151"/>
                    </a:lnTo>
                    <a:cubicBezTo>
                      <a:pt x="91" y="1151"/>
                      <a:pt x="68" y="1141"/>
                      <a:pt x="51" y="1124"/>
                    </a:cubicBezTo>
                    <a:cubicBezTo>
                      <a:pt x="34" y="1107"/>
                      <a:pt x="24" y="1084"/>
                      <a:pt x="24" y="1058"/>
                    </a:cubicBezTo>
                    <a:lnTo>
                      <a:pt x="24" y="23"/>
                    </a:lnTo>
                    <a:lnTo>
                      <a:pt x="739" y="23"/>
                    </a:lnTo>
                    <a:lnTo>
                      <a:pt x="739" y="1058"/>
                    </a:lnTo>
                    <a:cubicBezTo>
                      <a:pt x="739" y="1084"/>
                      <a:pt x="728" y="1107"/>
                      <a:pt x="711" y="1124"/>
                    </a:cubicBezTo>
                    <a:cubicBezTo>
                      <a:pt x="695" y="1141"/>
                      <a:pt x="671" y="1151"/>
                      <a:pt x="646" y="1151"/>
                    </a:cubicBezTo>
                    <a:lnTo>
                      <a:pt x="646" y="1175"/>
                    </a:lnTo>
                    <a:cubicBezTo>
                      <a:pt x="710" y="1175"/>
                      <a:pt x="762" y="1123"/>
                      <a:pt x="762" y="1058"/>
                    </a:cubicBezTo>
                    <a:lnTo>
                      <a:pt x="762" y="11"/>
                    </a:lnTo>
                    <a:cubicBezTo>
                      <a:pt x="762" y="8"/>
                      <a:pt x="761" y="5"/>
                      <a:pt x="759" y="3"/>
                    </a:cubicBezTo>
                    <a:cubicBezTo>
                      <a:pt x="757" y="1"/>
                      <a:pt x="754" y="0"/>
                      <a:pt x="751" y="0"/>
                    </a:cubicBezTo>
                    <a:lnTo>
                      <a:pt x="12" y="0"/>
                    </a:lnTo>
                    <a:cubicBezTo>
                      <a:pt x="9" y="0"/>
                      <a:pt x="6" y="1"/>
                      <a:pt x="3" y="3"/>
                    </a:cubicBezTo>
                    <a:cubicBezTo>
                      <a:pt x="1" y="5"/>
                      <a:pt x="0" y="8"/>
                      <a:pt x="0" y="11"/>
                    </a:cubicBezTo>
                    <a:lnTo>
                      <a:pt x="0" y="1058"/>
                    </a:lnTo>
                    <a:cubicBezTo>
                      <a:pt x="0" y="1123"/>
                      <a:pt x="52" y="1175"/>
                      <a:pt x="116" y="1175"/>
                    </a:cubicBezTo>
                    <a:lnTo>
                      <a:pt x="646" y="1175"/>
                    </a:lnTo>
                    <a:lnTo>
                      <a:pt x="646" y="116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388">
                <a:extLst>
                  <a:ext uri="{FF2B5EF4-FFF2-40B4-BE49-F238E27FC236}">
                    <a16:creationId xmlns:a16="http://schemas.microsoft.com/office/drawing/2014/main" id="{9F2120F6-9B9A-4286-A532-BC2F1EA5B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7847" y="4686304"/>
                <a:ext cx="320679" cy="322263"/>
              </a:xfrm>
              <a:custGeom>
                <a:avLst/>
                <a:gdLst>
                  <a:gd name="T0" fmla="*/ 425 w 849"/>
                  <a:gd name="T1" fmla="*/ 0 h 848"/>
                  <a:gd name="T2" fmla="*/ 425 w 849"/>
                  <a:gd name="T3" fmla="*/ 0 h 848"/>
                  <a:gd name="T4" fmla="*/ 425 w 849"/>
                  <a:gd name="T5" fmla="*/ 441 h 848"/>
                  <a:gd name="T6" fmla="*/ 0 w 849"/>
                  <a:gd name="T7" fmla="*/ 441 h 848"/>
                  <a:gd name="T8" fmla="*/ 424 w 849"/>
                  <a:gd name="T9" fmla="*/ 848 h 848"/>
                  <a:gd name="T10" fmla="*/ 849 w 849"/>
                  <a:gd name="T11" fmla="*/ 424 h 848"/>
                  <a:gd name="T12" fmla="*/ 425 w 849"/>
                  <a:gd name="T13" fmla="*/ 0 h 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9" h="848">
                    <a:moveTo>
                      <a:pt x="425" y="0"/>
                    </a:moveTo>
                    <a:lnTo>
                      <a:pt x="425" y="0"/>
                    </a:lnTo>
                    <a:lnTo>
                      <a:pt x="425" y="441"/>
                    </a:lnTo>
                    <a:lnTo>
                      <a:pt x="0" y="441"/>
                    </a:lnTo>
                    <a:cubicBezTo>
                      <a:pt x="10" y="668"/>
                      <a:pt x="195" y="848"/>
                      <a:pt x="424" y="848"/>
                    </a:cubicBezTo>
                    <a:cubicBezTo>
                      <a:pt x="659" y="848"/>
                      <a:pt x="849" y="658"/>
                      <a:pt x="849" y="424"/>
                    </a:cubicBezTo>
                    <a:cubicBezTo>
                      <a:pt x="849" y="190"/>
                      <a:pt x="659" y="0"/>
                      <a:pt x="425" y="0"/>
                    </a:cubicBezTo>
                    <a:close/>
                  </a:path>
                </a:pathLst>
              </a:custGeom>
              <a:solidFill>
                <a:srgbClr val="D7D7D7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389">
                <a:extLst>
                  <a:ext uri="{FF2B5EF4-FFF2-40B4-BE49-F238E27FC236}">
                    <a16:creationId xmlns:a16="http://schemas.microsoft.com/office/drawing/2014/main" id="{5D6046A0-4084-43C3-91E5-2B5CDCFA7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3084" y="4683129"/>
                <a:ext cx="330204" cy="330200"/>
              </a:xfrm>
              <a:custGeom>
                <a:avLst/>
                <a:gdLst>
                  <a:gd name="T0" fmla="*/ 437 w 873"/>
                  <a:gd name="T1" fmla="*/ 11 h 871"/>
                  <a:gd name="T2" fmla="*/ 437 w 873"/>
                  <a:gd name="T3" fmla="*/ 11 h 871"/>
                  <a:gd name="T4" fmla="*/ 425 w 873"/>
                  <a:gd name="T5" fmla="*/ 11 h 871"/>
                  <a:gd name="T6" fmla="*/ 425 w 873"/>
                  <a:gd name="T7" fmla="*/ 441 h 871"/>
                  <a:gd name="T8" fmla="*/ 12 w 873"/>
                  <a:gd name="T9" fmla="*/ 441 h 871"/>
                  <a:gd name="T10" fmla="*/ 4 w 873"/>
                  <a:gd name="T11" fmla="*/ 444 h 871"/>
                  <a:gd name="T12" fmla="*/ 0 w 873"/>
                  <a:gd name="T13" fmla="*/ 453 h 871"/>
                  <a:gd name="T14" fmla="*/ 134 w 873"/>
                  <a:gd name="T15" fmla="*/ 749 h 871"/>
                  <a:gd name="T16" fmla="*/ 436 w 873"/>
                  <a:gd name="T17" fmla="*/ 871 h 871"/>
                  <a:gd name="T18" fmla="*/ 873 w 873"/>
                  <a:gd name="T19" fmla="*/ 435 h 871"/>
                  <a:gd name="T20" fmla="*/ 437 w 873"/>
                  <a:gd name="T21" fmla="*/ 0 h 871"/>
                  <a:gd name="T22" fmla="*/ 428 w 873"/>
                  <a:gd name="T23" fmla="*/ 4 h 871"/>
                  <a:gd name="T24" fmla="*/ 425 w 873"/>
                  <a:gd name="T25" fmla="*/ 11 h 871"/>
                  <a:gd name="T26" fmla="*/ 437 w 873"/>
                  <a:gd name="T27" fmla="*/ 11 h 871"/>
                  <a:gd name="T28" fmla="*/ 437 w 873"/>
                  <a:gd name="T29" fmla="*/ 23 h 871"/>
                  <a:gd name="T30" fmla="*/ 849 w 873"/>
                  <a:gd name="T31" fmla="*/ 435 h 871"/>
                  <a:gd name="T32" fmla="*/ 728 w 873"/>
                  <a:gd name="T33" fmla="*/ 727 h 871"/>
                  <a:gd name="T34" fmla="*/ 436 w 873"/>
                  <a:gd name="T35" fmla="*/ 847 h 871"/>
                  <a:gd name="T36" fmla="*/ 150 w 873"/>
                  <a:gd name="T37" fmla="*/ 732 h 871"/>
                  <a:gd name="T38" fmla="*/ 24 w 873"/>
                  <a:gd name="T39" fmla="*/ 452 h 871"/>
                  <a:gd name="T40" fmla="*/ 12 w 873"/>
                  <a:gd name="T41" fmla="*/ 452 h 871"/>
                  <a:gd name="T42" fmla="*/ 12 w 873"/>
                  <a:gd name="T43" fmla="*/ 464 h 871"/>
                  <a:gd name="T44" fmla="*/ 437 w 873"/>
                  <a:gd name="T45" fmla="*/ 464 h 871"/>
                  <a:gd name="T46" fmla="*/ 445 w 873"/>
                  <a:gd name="T47" fmla="*/ 461 h 871"/>
                  <a:gd name="T48" fmla="*/ 449 w 873"/>
                  <a:gd name="T49" fmla="*/ 452 h 871"/>
                  <a:gd name="T50" fmla="*/ 449 w 873"/>
                  <a:gd name="T51" fmla="*/ 11 h 871"/>
                  <a:gd name="T52" fmla="*/ 437 w 873"/>
                  <a:gd name="T53" fmla="*/ 11 h 871"/>
                  <a:gd name="T54" fmla="*/ 437 w 873"/>
                  <a:gd name="T55" fmla="*/ 23 h 871"/>
                  <a:gd name="T56" fmla="*/ 437 w 873"/>
                  <a:gd name="T57" fmla="*/ 11 h 8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73" h="871">
                    <a:moveTo>
                      <a:pt x="437" y="11"/>
                    </a:moveTo>
                    <a:lnTo>
                      <a:pt x="437" y="11"/>
                    </a:lnTo>
                    <a:lnTo>
                      <a:pt x="425" y="11"/>
                    </a:lnTo>
                    <a:lnTo>
                      <a:pt x="425" y="441"/>
                    </a:lnTo>
                    <a:lnTo>
                      <a:pt x="12" y="441"/>
                    </a:lnTo>
                    <a:cubicBezTo>
                      <a:pt x="9" y="441"/>
                      <a:pt x="6" y="442"/>
                      <a:pt x="4" y="444"/>
                    </a:cubicBezTo>
                    <a:cubicBezTo>
                      <a:pt x="2" y="446"/>
                      <a:pt x="0" y="450"/>
                      <a:pt x="0" y="453"/>
                    </a:cubicBezTo>
                    <a:cubicBezTo>
                      <a:pt x="5" y="569"/>
                      <a:pt x="55" y="674"/>
                      <a:pt x="134" y="749"/>
                    </a:cubicBezTo>
                    <a:cubicBezTo>
                      <a:pt x="212" y="825"/>
                      <a:pt x="319" y="871"/>
                      <a:pt x="436" y="871"/>
                    </a:cubicBezTo>
                    <a:cubicBezTo>
                      <a:pt x="677" y="871"/>
                      <a:pt x="873" y="676"/>
                      <a:pt x="873" y="435"/>
                    </a:cubicBezTo>
                    <a:cubicBezTo>
                      <a:pt x="873" y="194"/>
                      <a:pt x="678" y="0"/>
                      <a:pt x="437" y="0"/>
                    </a:cubicBezTo>
                    <a:cubicBezTo>
                      <a:pt x="433" y="0"/>
                      <a:pt x="430" y="1"/>
                      <a:pt x="428" y="4"/>
                    </a:cubicBezTo>
                    <a:cubicBezTo>
                      <a:pt x="426" y="5"/>
                      <a:pt x="425" y="8"/>
                      <a:pt x="425" y="11"/>
                    </a:cubicBezTo>
                    <a:lnTo>
                      <a:pt x="437" y="11"/>
                    </a:lnTo>
                    <a:lnTo>
                      <a:pt x="437" y="23"/>
                    </a:lnTo>
                    <a:cubicBezTo>
                      <a:pt x="664" y="23"/>
                      <a:pt x="849" y="208"/>
                      <a:pt x="849" y="435"/>
                    </a:cubicBezTo>
                    <a:cubicBezTo>
                      <a:pt x="849" y="549"/>
                      <a:pt x="803" y="652"/>
                      <a:pt x="728" y="727"/>
                    </a:cubicBezTo>
                    <a:cubicBezTo>
                      <a:pt x="653" y="801"/>
                      <a:pt x="550" y="847"/>
                      <a:pt x="436" y="847"/>
                    </a:cubicBezTo>
                    <a:cubicBezTo>
                      <a:pt x="325" y="847"/>
                      <a:pt x="224" y="803"/>
                      <a:pt x="150" y="732"/>
                    </a:cubicBezTo>
                    <a:cubicBezTo>
                      <a:pt x="76" y="661"/>
                      <a:pt x="29" y="562"/>
                      <a:pt x="24" y="452"/>
                    </a:cubicBezTo>
                    <a:lnTo>
                      <a:pt x="12" y="452"/>
                    </a:lnTo>
                    <a:lnTo>
                      <a:pt x="12" y="464"/>
                    </a:lnTo>
                    <a:lnTo>
                      <a:pt x="437" y="464"/>
                    </a:lnTo>
                    <a:cubicBezTo>
                      <a:pt x="440" y="464"/>
                      <a:pt x="443" y="463"/>
                      <a:pt x="445" y="461"/>
                    </a:cubicBezTo>
                    <a:cubicBezTo>
                      <a:pt x="447" y="459"/>
                      <a:pt x="449" y="456"/>
                      <a:pt x="449" y="452"/>
                    </a:cubicBezTo>
                    <a:lnTo>
                      <a:pt x="449" y="11"/>
                    </a:lnTo>
                    <a:lnTo>
                      <a:pt x="437" y="11"/>
                    </a:lnTo>
                    <a:lnTo>
                      <a:pt x="437" y="23"/>
                    </a:lnTo>
                    <a:lnTo>
                      <a:pt x="437" y="11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390">
                <a:extLst>
                  <a:ext uri="{FF2B5EF4-FFF2-40B4-BE49-F238E27FC236}">
                    <a16:creationId xmlns:a16="http://schemas.microsoft.com/office/drawing/2014/main" id="{0E299BF5-7F10-441E-B8F9-2F7D4168D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7847" y="4686304"/>
                <a:ext cx="160339" cy="168275"/>
              </a:xfrm>
              <a:custGeom>
                <a:avLst/>
                <a:gdLst>
                  <a:gd name="T0" fmla="*/ 426 w 426"/>
                  <a:gd name="T1" fmla="*/ 0 h 441"/>
                  <a:gd name="T2" fmla="*/ 426 w 426"/>
                  <a:gd name="T3" fmla="*/ 0 h 441"/>
                  <a:gd name="T4" fmla="*/ 425 w 426"/>
                  <a:gd name="T5" fmla="*/ 0 h 441"/>
                  <a:gd name="T6" fmla="*/ 0 w 426"/>
                  <a:gd name="T7" fmla="*/ 424 h 441"/>
                  <a:gd name="T8" fmla="*/ 1 w 426"/>
                  <a:gd name="T9" fmla="*/ 441 h 441"/>
                  <a:gd name="T10" fmla="*/ 426 w 426"/>
                  <a:gd name="T11" fmla="*/ 441 h 441"/>
                  <a:gd name="T12" fmla="*/ 426 w 426"/>
                  <a:gd name="T13" fmla="*/ 0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6" h="441">
                    <a:moveTo>
                      <a:pt x="426" y="0"/>
                    </a:moveTo>
                    <a:lnTo>
                      <a:pt x="426" y="0"/>
                    </a:lnTo>
                    <a:lnTo>
                      <a:pt x="425" y="0"/>
                    </a:lnTo>
                    <a:cubicBezTo>
                      <a:pt x="191" y="0"/>
                      <a:pt x="0" y="190"/>
                      <a:pt x="0" y="424"/>
                    </a:cubicBezTo>
                    <a:cubicBezTo>
                      <a:pt x="0" y="430"/>
                      <a:pt x="1" y="436"/>
                      <a:pt x="1" y="441"/>
                    </a:cubicBezTo>
                    <a:lnTo>
                      <a:pt x="426" y="441"/>
                    </a:lnTo>
                    <a:lnTo>
                      <a:pt x="426" y="0"/>
                    </a:lnTo>
                    <a:close/>
                  </a:path>
                </a:pathLst>
              </a:custGeom>
              <a:solidFill>
                <a:srgbClr val="FCE7C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391">
                <a:extLst>
                  <a:ext uri="{FF2B5EF4-FFF2-40B4-BE49-F238E27FC236}">
                    <a16:creationId xmlns:a16="http://schemas.microsoft.com/office/drawing/2014/main" id="{BB755D72-BFFE-432E-B97F-6467689240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3084" y="4683129"/>
                <a:ext cx="169864" cy="176213"/>
              </a:xfrm>
              <a:custGeom>
                <a:avLst/>
                <a:gdLst>
                  <a:gd name="T0" fmla="*/ 437 w 449"/>
                  <a:gd name="T1" fmla="*/ 11 h 464"/>
                  <a:gd name="T2" fmla="*/ 437 w 449"/>
                  <a:gd name="T3" fmla="*/ 11 h 464"/>
                  <a:gd name="T4" fmla="*/ 438 w 449"/>
                  <a:gd name="T5" fmla="*/ 0 h 464"/>
                  <a:gd name="T6" fmla="*/ 437 w 449"/>
                  <a:gd name="T7" fmla="*/ 0 h 464"/>
                  <a:gd name="T8" fmla="*/ 436 w 449"/>
                  <a:gd name="T9" fmla="*/ 0 h 464"/>
                  <a:gd name="T10" fmla="*/ 0 w 449"/>
                  <a:gd name="T11" fmla="*/ 435 h 464"/>
                  <a:gd name="T12" fmla="*/ 0 w 449"/>
                  <a:gd name="T13" fmla="*/ 453 h 464"/>
                  <a:gd name="T14" fmla="*/ 12 w 449"/>
                  <a:gd name="T15" fmla="*/ 464 h 464"/>
                  <a:gd name="T16" fmla="*/ 437 w 449"/>
                  <a:gd name="T17" fmla="*/ 464 h 464"/>
                  <a:gd name="T18" fmla="*/ 445 w 449"/>
                  <a:gd name="T19" fmla="*/ 461 h 464"/>
                  <a:gd name="T20" fmla="*/ 449 w 449"/>
                  <a:gd name="T21" fmla="*/ 452 h 464"/>
                  <a:gd name="T22" fmla="*/ 449 w 449"/>
                  <a:gd name="T23" fmla="*/ 11 h 464"/>
                  <a:gd name="T24" fmla="*/ 438 w 449"/>
                  <a:gd name="T25" fmla="*/ 0 h 464"/>
                  <a:gd name="T26" fmla="*/ 437 w 449"/>
                  <a:gd name="T27" fmla="*/ 11 h 464"/>
                  <a:gd name="T28" fmla="*/ 425 w 449"/>
                  <a:gd name="T29" fmla="*/ 11 h 464"/>
                  <a:gd name="T30" fmla="*/ 425 w 449"/>
                  <a:gd name="T31" fmla="*/ 441 h 464"/>
                  <a:gd name="T32" fmla="*/ 12 w 449"/>
                  <a:gd name="T33" fmla="*/ 441 h 464"/>
                  <a:gd name="T34" fmla="*/ 12 w 449"/>
                  <a:gd name="T35" fmla="*/ 452 h 464"/>
                  <a:gd name="T36" fmla="*/ 24 w 449"/>
                  <a:gd name="T37" fmla="*/ 452 h 464"/>
                  <a:gd name="T38" fmla="*/ 23 w 449"/>
                  <a:gd name="T39" fmla="*/ 435 h 464"/>
                  <a:gd name="T40" fmla="*/ 144 w 449"/>
                  <a:gd name="T41" fmla="*/ 144 h 464"/>
                  <a:gd name="T42" fmla="*/ 436 w 449"/>
                  <a:gd name="T43" fmla="*/ 23 h 464"/>
                  <a:gd name="T44" fmla="*/ 436 w 449"/>
                  <a:gd name="T45" fmla="*/ 11 h 464"/>
                  <a:gd name="T46" fmla="*/ 435 w 449"/>
                  <a:gd name="T47" fmla="*/ 23 h 464"/>
                  <a:gd name="T48" fmla="*/ 436 w 449"/>
                  <a:gd name="T49" fmla="*/ 23 h 464"/>
                  <a:gd name="T50" fmla="*/ 437 w 449"/>
                  <a:gd name="T51" fmla="*/ 11 h 464"/>
                  <a:gd name="T52" fmla="*/ 425 w 449"/>
                  <a:gd name="T53" fmla="*/ 11 h 464"/>
                  <a:gd name="T54" fmla="*/ 437 w 449"/>
                  <a:gd name="T55" fmla="*/ 11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49" h="464">
                    <a:moveTo>
                      <a:pt x="437" y="11"/>
                    </a:moveTo>
                    <a:lnTo>
                      <a:pt x="437" y="11"/>
                    </a:lnTo>
                    <a:lnTo>
                      <a:pt x="438" y="0"/>
                    </a:lnTo>
                    <a:lnTo>
                      <a:pt x="437" y="0"/>
                    </a:lnTo>
                    <a:lnTo>
                      <a:pt x="436" y="0"/>
                    </a:lnTo>
                    <a:cubicBezTo>
                      <a:pt x="195" y="0"/>
                      <a:pt x="0" y="194"/>
                      <a:pt x="0" y="435"/>
                    </a:cubicBezTo>
                    <a:cubicBezTo>
                      <a:pt x="0" y="442"/>
                      <a:pt x="0" y="448"/>
                      <a:pt x="0" y="453"/>
                    </a:cubicBezTo>
                    <a:cubicBezTo>
                      <a:pt x="1" y="459"/>
                      <a:pt x="6" y="464"/>
                      <a:pt x="12" y="464"/>
                    </a:cubicBezTo>
                    <a:lnTo>
                      <a:pt x="437" y="464"/>
                    </a:lnTo>
                    <a:cubicBezTo>
                      <a:pt x="440" y="464"/>
                      <a:pt x="443" y="463"/>
                      <a:pt x="445" y="461"/>
                    </a:cubicBezTo>
                    <a:cubicBezTo>
                      <a:pt x="447" y="459"/>
                      <a:pt x="449" y="456"/>
                      <a:pt x="449" y="452"/>
                    </a:cubicBezTo>
                    <a:lnTo>
                      <a:pt x="449" y="11"/>
                    </a:lnTo>
                    <a:cubicBezTo>
                      <a:pt x="449" y="5"/>
                      <a:pt x="444" y="1"/>
                      <a:pt x="438" y="0"/>
                    </a:cubicBezTo>
                    <a:lnTo>
                      <a:pt x="437" y="11"/>
                    </a:lnTo>
                    <a:lnTo>
                      <a:pt x="425" y="11"/>
                    </a:lnTo>
                    <a:lnTo>
                      <a:pt x="425" y="441"/>
                    </a:lnTo>
                    <a:lnTo>
                      <a:pt x="12" y="441"/>
                    </a:lnTo>
                    <a:lnTo>
                      <a:pt x="12" y="452"/>
                    </a:lnTo>
                    <a:lnTo>
                      <a:pt x="24" y="452"/>
                    </a:lnTo>
                    <a:cubicBezTo>
                      <a:pt x="24" y="446"/>
                      <a:pt x="23" y="440"/>
                      <a:pt x="23" y="435"/>
                    </a:cubicBezTo>
                    <a:cubicBezTo>
                      <a:pt x="23" y="321"/>
                      <a:pt x="70" y="218"/>
                      <a:pt x="144" y="144"/>
                    </a:cubicBezTo>
                    <a:cubicBezTo>
                      <a:pt x="219" y="69"/>
                      <a:pt x="322" y="23"/>
                      <a:pt x="436" y="23"/>
                    </a:cubicBezTo>
                    <a:lnTo>
                      <a:pt x="436" y="11"/>
                    </a:lnTo>
                    <a:lnTo>
                      <a:pt x="435" y="23"/>
                    </a:lnTo>
                    <a:lnTo>
                      <a:pt x="436" y="23"/>
                    </a:lnTo>
                    <a:lnTo>
                      <a:pt x="437" y="11"/>
                    </a:lnTo>
                    <a:lnTo>
                      <a:pt x="425" y="11"/>
                    </a:lnTo>
                    <a:lnTo>
                      <a:pt x="437" y="11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392">
                <a:extLst>
                  <a:ext uri="{FF2B5EF4-FFF2-40B4-BE49-F238E27FC236}">
                    <a16:creationId xmlns:a16="http://schemas.microsoft.com/office/drawing/2014/main" id="{B35CCCD3-EC05-4183-A1A0-1A8A23B7F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885" y="4732342"/>
                <a:ext cx="230190" cy="231775"/>
              </a:xfrm>
              <a:custGeom>
                <a:avLst/>
                <a:gdLst>
                  <a:gd name="T0" fmla="*/ 610 w 610"/>
                  <a:gd name="T1" fmla="*/ 304 h 609"/>
                  <a:gd name="T2" fmla="*/ 610 w 610"/>
                  <a:gd name="T3" fmla="*/ 304 h 609"/>
                  <a:gd name="T4" fmla="*/ 305 w 610"/>
                  <a:gd name="T5" fmla="*/ 609 h 609"/>
                  <a:gd name="T6" fmla="*/ 0 w 610"/>
                  <a:gd name="T7" fmla="*/ 304 h 609"/>
                  <a:gd name="T8" fmla="*/ 305 w 610"/>
                  <a:gd name="T9" fmla="*/ 0 h 609"/>
                  <a:gd name="T10" fmla="*/ 610 w 610"/>
                  <a:gd name="T11" fmla="*/ 304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0" h="609">
                    <a:moveTo>
                      <a:pt x="610" y="304"/>
                    </a:moveTo>
                    <a:lnTo>
                      <a:pt x="610" y="304"/>
                    </a:lnTo>
                    <a:cubicBezTo>
                      <a:pt x="610" y="472"/>
                      <a:pt x="474" y="609"/>
                      <a:pt x="305" y="609"/>
                    </a:cubicBezTo>
                    <a:cubicBezTo>
                      <a:pt x="137" y="609"/>
                      <a:pt x="0" y="472"/>
                      <a:pt x="0" y="304"/>
                    </a:cubicBezTo>
                    <a:cubicBezTo>
                      <a:pt x="0" y="136"/>
                      <a:pt x="137" y="0"/>
                      <a:pt x="305" y="0"/>
                    </a:cubicBezTo>
                    <a:cubicBezTo>
                      <a:pt x="474" y="0"/>
                      <a:pt x="610" y="136"/>
                      <a:pt x="610" y="304"/>
                    </a:cubicBezTo>
                    <a:close/>
                  </a:path>
                </a:pathLst>
              </a:custGeom>
              <a:solidFill>
                <a:srgbClr val="D7D7D7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393">
                <a:extLst>
                  <a:ext uri="{FF2B5EF4-FFF2-40B4-BE49-F238E27FC236}">
                    <a16:creationId xmlns:a16="http://schemas.microsoft.com/office/drawing/2014/main" id="{E4C940DA-8E63-421D-BF01-7BDECC2E4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122" y="4727579"/>
                <a:ext cx="239715" cy="241300"/>
              </a:xfrm>
              <a:custGeom>
                <a:avLst/>
                <a:gdLst>
                  <a:gd name="T0" fmla="*/ 622 w 634"/>
                  <a:gd name="T1" fmla="*/ 316 h 632"/>
                  <a:gd name="T2" fmla="*/ 622 w 634"/>
                  <a:gd name="T3" fmla="*/ 316 h 632"/>
                  <a:gd name="T4" fmla="*/ 610 w 634"/>
                  <a:gd name="T5" fmla="*/ 316 h 632"/>
                  <a:gd name="T6" fmla="*/ 524 w 634"/>
                  <a:gd name="T7" fmla="*/ 523 h 632"/>
                  <a:gd name="T8" fmla="*/ 317 w 634"/>
                  <a:gd name="T9" fmla="*/ 609 h 632"/>
                  <a:gd name="T10" fmla="*/ 110 w 634"/>
                  <a:gd name="T11" fmla="*/ 523 h 632"/>
                  <a:gd name="T12" fmla="*/ 24 w 634"/>
                  <a:gd name="T13" fmla="*/ 316 h 632"/>
                  <a:gd name="T14" fmla="*/ 110 w 634"/>
                  <a:gd name="T15" fmla="*/ 109 h 632"/>
                  <a:gd name="T16" fmla="*/ 317 w 634"/>
                  <a:gd name="T17" fmla="*/ 23 h 632"/>
                  <a:gd name="T18" fmla="*/ 524 w 634"/>
                  <a:gd name="T19" fmla="*/ 109 h 632"/>
                  <a:gd name="T20" fmla="*/ 610 w 634"/>
                  <a:gd name="T21" fmla="*/ 316 h 632"/>
                  <a:gd name="T22" fmla="*/ 634 w 634"/>
                  <a:gd name="T23" fmla="*/ 316 h 632"/>
                  <a:gd name="T24" fmla="*/ 317 w 634"/>
                  <a:gd name="T25" fmla="*/ 0 h 632"/>
                  <a:gd name="T26" fmla="*/ 0 w 634"/>
                  <a:gd name="T27" fmla="*/ 316 h 632"/>
                  <a:gd name="T28" fmla="*/ 317 w 634"/>
                  <a:gd name="T29" fmla="*/ 632 h 632"/>
                  <a:gd name="T30" fmla="*/ 634 w 634"/>
                  <a:gd name="T31" fmla="*/ 316 h 632"/>
                  <a:gd name="T32" fmla="*/ 622 w 634"/>
                  <a:gd name="T33" fmla="*/ 316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4" h="632">
                    <a:moveTo>
                      <a:pt x="622" y="316"/>
                    </a:moveTo>
                    <a:lnTo>
                      <a:pt x="622" y="316"/>
                    </a:lnTo>
                    <a:lnTo>
                      <a:pt x="610" y="316"/>
                    </a:lnTo>
                    <a:cubicBezTo>
                      <a:pt x="610" y="397"/>
                      <a:pt x="577" y="470"/>
                      <a:pt x="524" y="523"/>
                    </a:cubicBezTo>
                    <a:cubicBezTo>
                      <a:pt x="471" y="576"/>
                      <a:pt x="398" y="609"/>
                      <a:pt x="317" y="609"/>
                    </a:cubicBezTo>
                    <a:cubicBezTo>
                      <a:pt x="236" y="609"/>
                      <a:pt x="163" y="576"/>
                      <a:pt x="110" y="523"/>
                    </a:cubicBezTo>
                    <a:cubicBezTo>
                      <a:pt x="57" y="470"/>
                      <a:pt x="24" y="397"/>
                      <a:pt x="24" y="316"/>
                    </a:cubicBezTo>
                    <a:cubicBezTo>
                      <a:pt x="24" y="235"/>
                      <a:pt x="57" y="162"/>
                      <a:pt x="110" y="109"/>
                    </a:cubicBezTo>
                    <a:cubicBezTo>
                      <a:pt x="163" y="56"/>
                      <a:pt x="236" y="23"/>
                      <a:pt x="317" y="23"/>
                    </a:cubicBezTo>
                    <a:cubicBezTo>
                      <a:pt x="398" y="23"/>
                      <a:pt x="471" y="56"/>
                      <a:pt x="524" y="109"/>
                    </a:cubicBezTo>
                    <a:cubicBezTo>
                      <a:pt x="577" y="162"/>
                      <a:pt x="610" y="235"/>
                      <a:pt x="610" y="316"/>
                    </a:cubicBezTo>
                    <a:lnTo>
                      <a:pt x="634" y="316"/>
                    </a:lnTo>
                    <a:cubicBezTo>
                      <a:pt x="634" y="141"/>
                      <a:pt x="492" y="0"/>
                      <a:pt x="317" y="0"/>
                    </a:cubicBezTo>
                    <a:cubicBezTo>
                      <a:pt x="142" y="0"/>
                      <a:pt x="0" y="141"/>
                      <a:pt x="0" y="316"/>
                    </a:cubicBezTo>
                    <a:cubicBezTo>
                      <a:pt x="0" y="491"/>
                      <a:pt x="142" y="632"/>
                      <a:pt x="317" y="632"/>
                    </a:cubicBezTo>
                    <a:cubicBezTo>
                      <a:pt x="492" y="632"/>
                      <a:pt x="634" y="491"/>
                      <a:pt x="634" y="316"/>
                    </a:cubicBezTo>
                    <a:lnTo>
                      <a:pt x="622" y="316"/>
                    </a:lnTo>
                    <a:close/>
                  </a:path>
                </a:pathLst>
              </a:custGeom>
              <a:solidFill>
                <a:srgbClr val="3C3C3B"/>
              </a:solidFill>
              <a:ln w="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395">
                <a:extLst>
                  <a:ext uri="{FF2B5EF4-FFF2-40B4-BE49-F238E27FC236}">
                    <a16:creationId xmlns:a16="http://schemas.microsoft.com/office/drawing/2014/main" id="{31F09D81-423F-430A-8B99-637FE2FB3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4998" y="5186367"/>
                <a:ext cx="206377" cy="31750"/>
              </a:xfrm>
              <a:custGeom>
                <a:avLst/>
                <a:gdLst>
                  <a:gd name="T0" fmla="*/ 0 w 546"/>
                  <a:gd name="T1" fmla="*/ 0 h 82"/>
                  <a:gd name="T2" fmla="*/ 0 w 546"/>
                  <a:gd name="T3" fmla="*/ 0 h 82"/>
                  <a:gd name="T4" fmla="*/ 546 w 546"/>
                  <a:gd name="T5" fmla="*/ 0 h 82"/>
                  <a:gd name="T6" fmla="*/ 546 w 546"/>
                  <a:gd name="T7" fmla="*/ 82 h 82"/>
                  <a:gd name="T8" fmla="*/ 0 w 546"/>
                  <a:gd name="T9" fmla="*/ 82 h 82"/>
                  <a:gd name="T10" fmla="*/ 0 w 546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6" h="82">
                    <a:moveTo>
                      <a:pt x="0" y="0"/>
                    </a:moveTo>
                    <a:lnTo>
                      <a:pt x="0" y="0"/>
                    </a:lnTo>
                    <a:lnTo>
                      <a:pt x="546" y="0"/>
                    </a:lnTo>
                    <a:lnTo>
                      <a:pt x="546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E7CD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396">
                <a:extLst>
                  <a:ext uri="{FF2B5EF4-FFF2-40B4-BE49-F238E27FC236}">
                    <a16:creationId xmlns:a16="http://schemas.microsoft.com/office/drawing/2014/main" id="{71752E7E-3845-4C75-8FAC-BB1728B3B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1822" y="5183192"/>
                <a:ext cx="214315" cy="39688"/>
              </a:xfrm>
              <a:custGeom>
                <a:avLst/>
                <a:gdLst>
                  <a:gd name="T0" fmla="*/ 557 w 569"/>
                  <a:gd name="T1" fmla="*/ 93 h 105"/>
                  <a:gd name="T2" fmla="*/ 557 w 569"/>
                  <a:gd name="T3" fmla="*/ 93 h 105"/>
                  <a:gd name="T4" fmla="*/ 557 w 569"/>
                  <a:gd name="T5" fmla="*/ 81 h 105"/>
                  <a:gd name="T6" fmla="*/ 23 w 569"/>
                  <a:gd name="T7" fmla="*/ 81 h 105"/>
                  <a:gd name="T8" fmla="*/ 23 w 569"/>
                  <a:gd name="T9" fmla="*/ 23 h 105"/>
                  <a:gd name="T10" fmla="*/ 545 w 569"/>
                  <a:gd name="T11" fmla="*/ 23 h 105"/>
                  <a:gd name="T12" fmla="*/ 545 w 569"/>
                  <a:gd name="T13" fmla="*/ 93 h 105"/>
                  <a:gd name="T14" fmla="*/ 557 w 569"/>
                  <a:gd name="T15" fmla="*/ 93 h 105"/>
                  <a:gd name="T16" fmla="*/ 557 w 569"/>
                  <a:gd name="T17" fmla="*/ 81 h 105"/>
                  <a:gd name="T18" fmla="*/ 557 w 569"/>
                  <a:gd name="T19" fmla="*/ 93 h 105"/>
                  <a:gd name="T20" fmla="*/ 569 w 569"/>
                  <a:gd name="T21" fmla="*/ 93 h 105"/>
                  <a:gd name="T22" fmla="*/ 569 w 569"/>
                  <a:gd name="T23" fmla="*/ 11 h 105"/>
                  <a:gd name="T24" fmla="*/ 565 w 569"/>
                  <a:gd name="T25" fmla="*/ 3 h 105"/>
                  <a:gd name="T26" fmla="*/ 557 w 569"/>
                  <a:gd name="T27" fmla="*/ 0 h 105"/>
                  <a:gd name="T28" fmla="*/ 11 w 569"/>
                  <a:gd name="T29" fmla="*/ 0 h 105"/>
                  <a:gd name="T30" fmla="*/ 3 w 569"/>
                  <a:gd name="T31" fmla="*/ 3 h 105"/>
                  <a:gd name="T32" fmla="*/ 0 w 569"/>
                  <a:gd name="T33" fmla="*/ 11 h 105"/>
                  <a:gd name="T34" fmla="*/ 0 w 569"/>
                  <a:gd name="T35" fmla="*/ 93 h 105"/>
                  <a:gd name="T36" fmla="*/ 3 w 569"/>
                  <a:gd name="T37" fmla="*/ 101 h 105"/>
                  <a:gd name="T38" fmla="*/ 11 w 569"/>
                  <a:gd name="T39" fmla="*/ 105 h 105"/>
                  <a:gd name="T40" fmla="*/ 557 w 569"/>
                  <a:gd name="T41" fmla="*/ 105 h 105"/>
                  <a:gd name="T42" fmla="*/ 565 w 569"/>
                  <a:gd name="T43" fmla="*/ 101 h 105"/>
                  <a:gd name="T44" fmla="*/ 569 w 569"/>
                  <a:gd name="T45" fmla="*/ 93 h 105"/>
                  <a:gd name="T46" fmla="*/ 557 w 569"/>
                  <a:gd name="T47" fmla="*/ 93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69" h="105">
                    <a:moveTo>
                      <a:pt x="557" y="93"/>
                    </a:moveTo>
                    <a:lnTo>
                      <a:pt x="557" y="93"/>
                    </a:lnTo>
                    <a:lnTo>
                      <a:pt x="557" y="81"/>
                    </a:lnTo>
                    <a:lnTo>
                      <a:pt x="23" y="81"/>
                    </a:lnTo>
                    <a:lnTo>
                      <a:pt x="23" y="23"/>
                    </a:lnTo>
                    <a:lnTo>
                      <a:pt x="545" y="23"/>
                    </a:lnTo>
                    <a:lnTo>
                      <a:pt x="545" y="93"/>
                    </a:lnTo>
                    <a:lnTo>
                      <a:pt x="557" y="93"/>
                    </a:lnTo>
                    <a:lnTo>
                      <a:pt x="557" y="81"/>
                    </a:lnTo>
                    <a:lnTo>
                      <a:pt x="557" y="93"/>
                    </a:lnTo>
                    <a:lnTo>
                      <a:pt x="569" y="93"/>
                    </a:lnTo>
                    <a:lnTo>
                      <a:pt x="569" y="11"/>
                    </a:lnTo>
                    <a:cubicBezTo>
                      <a:pt x="569" y="8"/>
                      <a:pt x="567" y="5"/>
                      <a:pt x="565" y="3"/>
                    </a:cubicBezTo>
                    <a:cubicBezTo>
                      <a:pt x="563" y="1"/>
                      <a:pt x="560" y="0"/>
                      <a:pt x="557" y="0"/>
                    </a:cubicBezTo>
                    <a:lnTo>
                      <a:pt x="11" y="0"/>
                    </a:lnTo>
                    <a:cubicBezTo>
                      <a:pt x="8" y="0"/>
                      <a:pt x="5" y="1"/>
                      <a:pt x="3" y="3"/>
                    </a:cubicBezTo>
                    <a:cubicBezTo>
                      <a:pt x="1" y="5"/>
                      <a:pt x="0" y="8"/>
                      <a:pt x="0" y="11"/>
                    </a:cubicBezTo>
                    <a:lnTo>
                      <a:pt x="0" y="93"/>
                    </a:lnTo>
                    <a:cubicBezTo>
                      <a:pt x="0" y="96"/>
                      <a:pt x="1" y="99"/>
                      <a:pt x="3" y="101"/>
                    </a:cubicBezTo>
                    <a:cubicBezTo>
                      <a:pt x="5" y="104"/>
                      <a:pt x="8" y="105"/>
                      <a:pt x="11" y="105"/>
                    </a:cubicBezTo>
                    <a:lnTo>
                      <a:pt x="557" y="105"/>
                    </a:lnTo>
                    <a:cubicBezTo>
                      <a:pt x="560" y="105"/>
                      <a:pt x="563" y="104"/>
                      <a:pt x="565" y="101"/>
                    </a:cubicBezTo>
                    <a:cubicBezTo>
                      <a:pt x="567" y="99"/>
                      <a:pt x="569" y="96"/>
                      <a:pt x="569" y="93"/>
                    </a:cubicBezTo>
                    <a:lnTo>
                      <a:pt x="557" y="9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399">
                <a:extLst>
                  <a:ext uri="{FF2B5EF4-FFF2-40B4-BE49-F238E27FC236}">
                    <a16:creationId xmlns:a16="http://schemas.microsoft.com/office/drawing/2014/main" id="{38C60E07-D761-4BA8-A72D-974F843659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5961" y="5099054"/>
                <a:ext cx="46038" cy="47625"/>
              </a:xfrm>
              <a:custGeom>
                <a:avLst/>
                <a:gdLst>
                  <a:gd name="T0" fmla="*/ 109 w 121"/>
                  <a:gd name="T1" fmla="*/ 112 h 124"/>
                  <a:gd name="T2" fmla="*/ 109 w 121"/>
                  <a:gd name="T3" fmla="*/ 112 h 124"/>
                  <a:gd name="T4" fmla="*/ 109 w 121"/>
                  <a:gd name="T5" fmla="*/ 100 h 124"/>
                  <a:gd name="T6" fmla="*/ 24 w 121"/>
                  <a:gd name="T7" fmla="*/ 100 h 124"/>
                  <a:gd name="T8" fmla="*/ 24 w 121"/>
                  <a:gd name="T9" fmla="*/ 23 h 124"/>
                  <a:gd name="T10" fmla="*/ 97 w 121"/>
                  <a:gd name="T11" fmla="*/ 23 h 124"/>
                  <a:gd name="T12" fmla="*/ 97 w 121"/>
                  <a:gd name="T13" fmla="*/ 112 h 124"/>
                  <a:gd name="T14" fmla="*/ 109 w 121"/>
                  <a:gd name="T15" fmla="*/ 112 h 124"/>
                  <a:gd name="T16" fmla="*/ 109 w 121"/>
                  <a:gd name="T17" fmla="*/ 100 h 124"/>
                  <a:gd name="T18" fmla="*/ 109 w 121"/>
                  <a:gd name="T19" fmla="*/ 112 h 124"/>
                  <a:gd name="T20" fmla="*/ 121 w 121"/>
                  <a:gd name="T21" fmla="*/ 112 h 124"/>
                  <a:gd name="T22" fmla="*/ 121 w 121"/>
                  <a:gd name="T23" fmla="*/ 12 h 124"/>
                  <a:gd name="T24" fmla="*/ 117 w 121"/>
                  <a:gd name="T25" fmla="*/ 3 h 124"/>
                  <a:gd name="T26" fmla="*/ 109 w 121"/>
                  <a:gd name="T27" fmla="*/ 0 h 124"/>
                  <a:gd name="T28" fmla="*/ 12 w 121"/>
                  <a:gd name="T29" fmla="*/ 0 h 124"/>
                  <a:gd name="T30" fmla="*/ 4 w 121"/>
                  <a:gd name="T31" fmla="*/ 3 h 124"/>
                  <a:gd name="T32" fmla="*/ 0 w 121"/>
                  <a:gd name="T33" fmla="*/ 12 h 124"/>
                  <a:gd name="T34" fmla="*/ 0 w 121"/>
                  <a:gd name="T35" fmla="*/ 112 h 124"/>
                  <a:gd name="T36" fmla="*/ 4 w 121"/>
                  <a:gd name="T37" fmla="*/ 120 h 124"/>
                  <a:gd name="T38" fmla="*/ 12 w 121"/>
                  <a:gd name="T39" fmla="*/ 124 h 124"/>
                  <a:gd name="T40" fmla="*/ 109 w 121"/>
                  <a:gd name="T41" fmla="*/ 124 h 124"/>
                  <a:gd name="T42" fmla="*/ 117 w 121"/>
                  <a:gd name="T43" fmla="*/ 120 h 124"/>
                  <a:gd name="T44" fmla="*/ 121 w 121"/>
                  <a:gd name="T45" fmla="*/ 112 h 124"/>
                  <a:gd name="T46" fmla="*/ 109 w 121"/>
                  <a:gd name="T47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1" h="124">
                    <a:moveTo>
                      <a:pt x="109" y="112"/>
                    </a:moveTo>
                    <a:lnTo>
                      <a:pt x="109" y="112"/>
                    </a:lnTo>
                    <a:lnTo>
                      <a:pt x="109" y="100"/>
                    </a:lnTo>
                    <a:lnTo>
                      <a:pt x="24" y="100"/>
                    </a:lnTo>
                    <a:lnTo>
                      <a:pt x="24" y="23"/>
                    </a:lnTo>
                    <a:lnTo>
                      <a:pt x="97" y="23"/>
                    </a:lnTo>
                    <a:lnTo>
                      <a:pt x="97" y="112"/>
                    </a:lnTo>
                    <a:lnTo>
                      <a:pt x="109" y="112"/>
                    </a:lnTo>
                    <a:lnTo>
                      <a:pt x="109" y="100"/>
                    </a:lnTo>
                    <a:lnTo>
                      <a:pt x="109" y="112"/>
                    </a:lnTo>
                    <a:lnTo>
                      <a:pt x="121" y="112"/>
                    </a:lnTo>
                    <a:lnTo>
                      <a:pt x="121" y="12"/>
                    </a:lnTo>
                    <a:cubicBezTo>
                      <a:pt x="121" y="8"/>
                      <a:pt x="120" y="5"/>
                      <a:pt x="117" y="3"/>
                    </a:cubicBezTo>
                    <a:cubicBezTo>
                      <a:pt x="115" y="1"/>
                      <a:pt x="112" y="0"/>
                      <a:pt x="109" y="0"/>
                    </a:cubicBezTo>
                    <a:lnTo>
                      <a:pt x="12" y="0"/>
                    </a:lnTo>
                    <a:cubicBezTo>
                      <a:pt x="9" y="0"/>
                      <a:pt x="6" y="1"/>
                      <a:pt x="4" y="3"/>
                    </a:cubicBezTo>
                    <a:cubicBezTo>
                      <a:pt x="2" y="5"/>
                      <a:pt x="0" y="8"/>
                      <a:pt x="0" y="12"/>
                    </a:cubicBezTo>
                    <a:lnTo>
                      <a:pt x="0" y="112"/>
                    </a:lnTo>
                    <a:cubicBezTo>
                      <a:pt x="0" y="115"/>
                      <a:pt x="2" y="118"/>
                      <a:pt x="4" y="120"/>
                    </a:cubicBezTo>
                    <a:cubicBezTo>
                      <a:pt x="6" y="123"/>
                      <a:pt x="9" y="124"/>
                      <a:pt x="12" y="124"/>
                    </a:cubicBezTo>
                    <a:lnTo>
                      <a:pt x="109" y="124"/>
                    </a:lnTo>
                    <a:cubicBezTo>
                      <a:pt x="112" y="124"/>
                      <a:pt x="115" y="123"/>
                      <a:pt x="117" y="120"/>
                    </a:cubicBezTo>
                    <a:cubicBezTo>
                      <a:pt x="120" y="118"/>
                      <a:pt x="121" y="115"/>
                      <a:pt x="121" y="112"/>
                    </a:cubicBezTo>
                    <a:lnTo>
                      <a:pt x="109" y="112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402">
                <a:extLst>
                  <a:ext uri="{FF2B5EF4-FFF2-40B4-BE49-F238E27FC236}">
                    <a16:creationId xmlns:a16="http://schemas.microsoft.com/office/drawing/2014/main" id="{E3FB6497-0D84-4EEC-BFD1-AFE977FAE6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5812" y="5099054"/>
                <a:ext cx="44451" cy="47625"/>
              </a:xfrm>
              <a:custGeom>
                <a:avLst/>
                <a:gdLst>
                  <a:gd name="T0" fmla="*/ 109 w 121"/>
                  <a:gd name="T1" fmla="*/ 112 h 124"/>
                  <a:gd name="T2" fmla="*/ 109 w 121"/>
                  <a:gd name="T3" fmla="*/ 112 h 124"/>
                  <a:gd name="T4" fmla="*/ 109 w 121"/>
                  <a:gd name="T5" fmla="*/ 100 h 124"/>
                  <a:gd name="T6" fmla="*/ 24 w 121"/>
                  <a:gd name="T7" fmla="*/ 100 h 124"/>
                  <a:gd name="T8" fmla="*/ 24 w 121"/>
                  <a:gd name="T9" fmla="*/ 23 h 124"/>
                  <a:gd name="T10" fmla="*/ 97 w 121"/>
                  <a:gd name="T11" fmla="*/ 23 h 124"/>
                  <a:gd name="T12" fmla="*/ 97 w 121"/>
                  <a:gd name="T13" fmla="*/ 112 h 124"/>
                  <a:gd name="T14" fmla="*/ 109 w 121"/>
                  <a:gd name="T15" fmla="*/ 112 h 124"/>
                  <a:gd name="T16" fmla="*/ 109 w 121"/>
                  <a:gd name="T17" fmla="*/ 100 h 124"/>
                  <a:gd name="T18" fmla="*/ 109 w 121"/>
                  <a:gd name="T19" fmla="*/ 112 h 124"/>
                  <a:gd name="T20" fmla="*/ 121 w 121"/>
                  <a:gd name="T21" fmla="*/ 112 h 124"/>
                  <a:gd name="T22" fmla="*/ 121 w 121"/>
                  <a:gd name="T23" fmla="*/ 12 h 124"/>
                  <a:gd name="T24" fmla="*/ 117 w 121"/>
                  <a:gd name="T25" fmla="*/ 3 h 124"/>
                  <a:gd name="T26" fmla="*/ 109 w 121"/>
                  <a:gd name="T27" fmla="*/ 0 h 124"/>
                  <a:gd name="T28" fmla="*/ 12 w 121"/>
                  <a:gd name="T29" fmla="*/ 0 h 124"/>
                  <a:gd name="T30" fmla="*/ 4 w 121"/>
                  <a:gd name="T31" fmla="*/ 3 h 124"/>
                  <a:gd name="T32" fmla="*/ 0 w 121"/>
                  <a:gd name="T33" fmla="*/ 12 h 124"/>
                  <a:gd name="T34" fmla="*/ 0 w 121"/>
                  <a:gd name="T35" fmla="*/ 112 h 124"/>
                  <a:gd name="T36" fmla="*/ 4 w 121"/>
                  <a:gd name="T37" fmla="*/ 120 h 124"/>
                  <a:gd name="T38" fmla="*/ 12 w 121"/>
                  <a:gd name="T39" fmla="*/ 124 h 124"/>
                  <a:gd name="T40" fmla="*/ 109 w 121"/>
                  <a:gd name="T41" fmla="*/ 124 h 124"/>
                  <a:gd name="T42" fmla="*/ 117 w 121"/>
                  <a:gd name="T43" fmla="*/ 120 h 124"/>
                  <a:gd name="T44" fmla="*/ 121 w 121"/>
                  <a:gd name="T45" fmla="*/ 112 h 124"/>
                  <a:gd name="T46" fmla="*/ 109 w 121"/>
                  <a:gd name="T47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1" h="124">
                    <a:moveTo>
                      <a:pt x="109" y="112"/>
                    </a:moveTo>
                    <a:lnTo>
                      <a:pt x="109" y="112"/>
                    </a:lnTo>
                    <a:lnTo>
                      <a:pt x="109" y="100"/>
                    </a:lnTo>
                    <a:lnTo>
                      <a:pt x="24" y="100"/>
                    </a:lnTo>
                    <a:lnTo>
                      <a:pt x="24" y="23"/>
                    </a:lnTo>
                    <a:lnTo>
                      <a:pt x="97" y="23"/>
                    </a:lnTo>
                    <a:lnTo>
                      <a:pt x="97" y="112"/>
                    </a:lnTo>
                    <a:lnTo>
                      <a:pt x="109" y="112"/>
                    </a:lnTo>
                    <a:lnTo>
                      <a:pt x="109" y="100"/>
                    </a:lnTo>
                    <a:lnTo>
                      <a:pt x="109" y="112"/>
                    </a:lnTo>
                    <a:lnTo>
                      <a:pt x="121" y="112"/>
                    </a:lnTo>
                    <a:lnTo>
                      <a:pt x="121" y="12"/>
                    </a:lnTo>
                    <a:cubicBezTo>
                      <a:pt x="121" y="8"/>
                      <a:pt x="119" y="5"/>
                      <a:pt x="117" y="3"/>
                    </a:cubicBezTo>
                    <a:cubicBezTo>
                      <a:pt x="115" y="1"/>
                      <a:pt x="112" y="0"/>
                      <a:pt x="109" y="0"/>
                    </a:cubicBezTo>
                    <a:lnTo>
                      <a:pt x="12" y="0"/>
                    </a:lnTo>
                    <a:cubicBezTo>
                      <a:pt x="9" y="0"/>
                      <a:pt x="6" y="1"/>
                      <a:pt x="4" y="3"/>
                    </a:cubicBezTo>
                    <a:cubicBezTo>
                      <a:pt x="1" y="5"/>
                      <a:pt x="0" y="8"/>
                      <a:pt x="0" y="12"/>
                    </a:cubicBezTo>
                    <a:lnTo>
                      <a:pt x="0" y="112"/>
                    </a:lnTo>
                    <a:cubicBezTo>
                      <a:pt x="0" y="115"/>
                      <a:pt x="1" y="118"/>
                      <a:pt x="4" y="120"/>
                    </a:cubicBezTo>
                    <a:cubicBezTo>
                      <a:pt x="6" y="123"/>
                      <a:pt x="9" y="124"/>
                      <a:pt x="12" y="124"/>
                    </a:cubicBezTo>
                    <a:lnTo>
                      <a:pt x="109" y="124"/>
                    </a:lnTo>
                    <a:cubicBezTo>
                      <a:pt x="112" y="124"/>
                      <a:pt x="115" y="123"/>
                      <a:pt x="117" y="120"/>
                    </a:cubicBezTo>
                    <a:cubicBezTo>
                      <a:pt x="119" y="118"/>
                      <a:pt x="121" y="115"/>
                      <a:pt x="121" y="112"/>
                    </a:cubicBezTo>
                    <a:lnTo>
                      <a:pt x="109" y="112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403">
                <a:extLst>
                  <a:ext uri="{FF2B5EF4-FFF2-40B4-BE49-F238E27FC236}">
                    <a16:creationId xmlns:a16="http://schemas.microsoft.com/office/drawing/2014/main" id="{602CBE51-4CCE-4F85-A297-B78285D36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0873" y="5103817"/>
                <a:ext cx="36513" cy="38100"/>
              </a:xfrm>
              <a:custGeom>
                <a:avLst/>
                <a:gdLst>
                  <a:gd name="T0" fmla="*/ 0 w 96"/>
                  <a:gd name="T1" fmla="*/ 0 h 100"/>
                  <a:gd name="T2" fmla="*/ 0 w 96"/>
                  <a:gd name="T3" fmla="*/ 0 h 100"/>
                  <a:gd name="T4" fmla="*/ 96 w 96"/>
                  <a:gd name="T5" fmla="*/ 0 h 100"/>
                  <a:gd name="T6" fmla="*/ 96 w 96"/>
                  <a:gd name="T7" fmla="*/ 100 h 100"/>
                  <a:gd name="T8" fmla="*/ 0 w 96"/>
                  <a:gd name="T9" fmla="*/ 100 h 100"/>
                  <a:gd name="T10" fmla="*/ 0 w 96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100">
                    <a:moveTo>
                      <a:pt x="0" y="0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96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: Shape 768">
                <a:extLst>
                  <a:ext uri="{FF2B5EF4-FFF2-40B4-BE49-F238E27FC236}">
                    <a16:creationId xmlns:a16="http://schemas.microsoft.com/office/drawing/2014/main" id="{E8683791-0D79-4A6B-B1C4-DA84F4F7C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4251" y="4840292"/>
                <a:ext cx="298454" cy="219075"/>
              </a:xfrm>
              <a:custGeom>
                <a:avLst/>
                <a:gdLst>
                  <a:gd name="connsiteX0" fmla="*/ 0 w 298454"/>
                  <a:gd name="connsiteY0" fmla="*/ 0 h 219075"/>
                  <a:gd name="connsiteX1" fmla="*/ 298454 w 298454"/>
                  <a:gd name="connsiteY1" fmla="*/ 0 h 219075"/>
                  <a:gd name="connsiteX2" fmla="*/ 284078 w 298454"/>
                  <a:gd name="connsiteY2" fmla="*/ 18372 h 219075"/>
                  <a:gd name="connsiteX3" fmla="*/ 176539 w 298454"/>
                  <a:gd name="connsiteY3" fmla="*/ 157387 h 219075"/>
                  <a:gd name="connsiteX4" fmla="*/ 128917 w 298454"/>
                  <a:gd name="connsiteY4" fmla="*/ 219075 h 219075"/>
                  <a:gd name="connsiteX5" fmla="*/ 0 w 298454"/>
                  <a:gd name="connsiteY5" fmla="*/ 219075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454" h="219075">
                    <a:moveTo>
                      <a:pt x="0" y="0"/>
                    </a:moveTo>
                    <a:lnTo>
                      <a:pt x="298454" y="0"/>
                    </a:lnTo>
                    <a:lnTo>
                      <a:pt x="284078" y="18372"/>
                    </a:lnTo>
                    <a:cubicBezTo>
                      <a:pt x="257191" y="52966"/>
                      <a:pt x="222238" y="98197"/>
                      <a:pt x="176539" y="157387"/>
                    </a:cubicBezTo>
                    <a:lnTo>
                      <a:pt x="128917" y="219075"/>
                    </a:lnTo>
                    <a:lnTo>
                      <a:pt x="0" y="219075"/>
                    </a:lnTo>
                    <a:close/>
                  </a:path>
                </a:pathLst>
              </a:custGeom>
              <a:solidFill>
                <a:srgbClr val="F1860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96" name="Freeform 405">
                <a:extLst>
                  <a:ext uri="{FF2B5EF4-FFF2-40B4-BE49-F238E27FC236}">
                    <a16:creationId xmlns:a16="http://schemas.microsoft.com/office/drawing/2014/main" id="{0800BF20-9485-4D53-8348-DC1B43A16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1076" y="4835529"/>
                <a:ext cx="363542" cy="228600"/>
              </a:xfrm>
              <a:custGeom>
                <a:avLst/>
                <a:gdLst>
                  <a:gd name="T0" fmla="*/ 954 w 965"/>
                  <a:gd name="T1" fmla="*/ 588 h 600"/>
                  <a:gd name="T2" fmla="*/ 954 w 965"/>
                  <a:gd name="T3" fmla="*/ 588 h 600"/>
                  <a:gd name="T4" fmla="*/ 954 w 965"/>
                  <a:gd name="T5" fmla="*/ 577 h 600"/>
                  <a:gd name="T6" fmla="*/ 23 w 965"/>
                  <a:gd name="T7" fmla="*/ 577 h 600"/>
                  <a:gd name="T8" fmla="*/ 23 w 965"/>
                  <a:gd name="T9" fmla="*/ 24 h 600"/>
                  <a:gd name="T10" fmla="*/ 942 w 965"/>
                  <a:gd name="T11" fmla="*/ 24 h 600"/>
                  <a:gd name="T12" fmla="*/ 942 w 965"/>
                  <a:gd name="T13" fmla="*/ 588 h 600"/>
                  <a:gd name="T14" fmla="*/ 954 w 965"/>
                  <a:gd name="T15" fmla="*/ 588 h 600"/>
                  <a:gd name="T16" fmla="*/ 954 w 965"/>
                  <a:gd name="T17" fmla="*/ 577 h 600"/>
                  <a:gd name="T18" fmla="*/ 954 w 965"/>
                  <a:gd name="T19" fmla="*/ 588 h 600"/>
                  <a:gd name="T20" fmla="*/ 965 w 965"/>
                  <a:gd name="T21" fmla="*/ 588 h 600"/>
                  <a:gd name="T22" fmla="*/ 965 w 965"/>
                  <a:gd name="T23" fmla="*/ 12 h 600"/>
                  <a:gd name="T24" fmla="*/ 962 w 965"/>
                  <a:gd name="T25" fmla="*/ 3 h 600"/>
                  <a:gd name="T26" fmla="*/ 954 w 965"/>
                  <a:gd name="T27" fmla="*/ 0 h 600"/>
                  <a:gd name="T28" fmla="*/ 11 w 965"/>
                  <a:gd name="T29" fmla="*/ 0 h 600"/>
                  <a:gd name="T30" fmla="*/ 3 w 965"/>
                  <a:gd name="T31" fmla="*/ 3 h 600"/>
                  <a:gd name="T32" fmla="*/ 0 w 965"/>
                  <a:gd name="T33" fmla="*/ 12 h 600"/>
                  <a:gd name="T34" fmla="*/ 0 w 965"/>
                  <a:gd name="T35" fmla="*/ 588 h 600"/>
                  <a:gd name="T36" fmla="*/ 3 w 965"/>
                  <a:gd name="T37" fmla="*/ 597 h 600"/>
                  <a:gd name="T38" fmla="*/ 11 w 965"/>
                  <a:gd name="T39" fmla="*/ 600 h 600"/>
                  <a:gd name="T40" fmla="*/ 954 w 965"/>
                  <a:gd name="T41" fmla="*/ 600 h 600"/>
                  <a:gd name="T42" fmla="*/ 962 w 965"/>
                  <a:gd name="T43" fmla="*/ 597 h 600"/>
                  <a:gd name="T44" fmla="*/ 965 w 965"/>
                  <a:gd name="T45" fmla="*/ 588 h 600"/>
                  <a:gd name="T46" fmla="*/ 954 w 965"/>
                  <a:gd name="T47" fmla="*/ 588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65" h="600">
                    <a:moveTo>
                      <a:pt x="954" y="588"/>
                    </a:moveTo>
                    <a:lnTo>
                      <a:pt x="954" y="588"/>
                    </a:lnTo>
                    <a:lnTo>
                      <a:pt x="954" y="577"/>
                    </a:lnTo>
                    <a:lnTo>
                      <a:pt x="23" y="577"/>
                    </a:lnTo>
                    <a:lnTo>
                      <a:pt x="23" y="24"/>
                    </a:lnTo>
                    <a:lnTo>
                      <a:pt x="942" y="24"/>
                    </a:lnTo>
                    <a:lnTo>
                      <a:pt x="942" y="588"/>
                    </a:lnTo>
                    <a:lnTo>
                      <a:pt x="954" y="588"/>
                    </a:lnTo>
                    <a:lnTo>
                      <a:pt x="954" y="577"/>
                    </a:lnTo>
                    <a:lnTo>
                      <a:pt x="954" y="588"/>
                    </a:lnTo>
                    <a:lnTo>
                      <a:pt x="965" y="588"/>
                    </a:lnTo>
                    <a:lnTo>
                      <a:pt x="965" y="12"/>
                    </a:lnTo>
                    <a:cubicBezTo>
                      <a:pt x="965" y="9"/>
                      <a:pt x="964" y="6"/>
                      <a:pt x="962" y="3"/>
                    </a:cubicBezTo>
                    <a:cubicBezTo>
                      <a:pt x="960" y="1"/>
                      <a:pt x="957" y="0"/>
                      <a:pt x="954" y="0"/>
                    </a:cubicBezTo>
                    <a:lnTo>
                      <a:pt x="11" y="0"/>
                    </a:lnTo>
                    <a:cubicBezTo>
                      <a:pt x="8" y="0"/>
                      <a:pt x="5" y="1"/>
                      <a:pt x="3" y="3"/>
                    </a:cubicBezTo>
                    <a:cubicBezTo>
                      <a:pt x="1" y="6"/>
                      <a:pt x="0" y="9"/>
                      <a:pt x="0" y="12"/>
                    </a:cubicBezTo>
                    <a:lnTo>
                      <a:pt x="0" y="588"/>
                    </a:lnTo>
                    <a:cubicBezTo>
                      <a:pt x="0" y="592"/>
                      <a:pt x="1" y="595"/>
                      <a:pt x="3" y="597"/>
                    </a:cubicBezTo>
                    <a:cubicBezTo>
                      <a:pt x="5" y="599"/>
                      <a:pt x="8" y="600"/>
                      <a:pt x="11" y="600"/>
                    </a:cubicBezTo>
                    <a:lnTo>
                      <a:pt x="954" y="600"/>
                    </a:lnTo>
                    <a:cubicBezTo>
                      <a:pt x="957" y="600"/>
                      <a:pt x="960" y="599"/>
                      <a:pt x="962" y="597"/>
                    </a:cubicBezTo>
                    <a:cubicBezTo>
                      <a:pt x="964" y="595"/>
                      <a:pt x="965" y="592"/>
                      <a:pt x="965" y="588"/>
                    </a:cubicBezTo>
                    <a:lnTo>
                      <a:pt x="954" y="588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407">
                <a:extLst>
                  <a:ext uri="{FF2B5EF4-FFF2-40B4-BE49-F238E27FC236}">
                    <a16:creationId xmlns:a16="http://schemas.microsoft.com/office/drawing/2014/main" id="{A2556232-FD3D-4C10-B8A0-1C56CEA9F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6110" y="5099054"/>
                <a:ext cx="46038" cy="47625"/>
              </a:xfrm>
              <a:custGeom>
                <a:avLst/>
                <a:gdLst>
                  <a:gd name="T0" fmla="*/ 108 w 120"/>
                  <a:gd name="T1" fmla="*/ 112 h 124"/>
                  <a:gd name="T2" fmla="*/ 108 w 120"/>
                  <a:gd name="T3" fmla="*/ 112 h 124"/>
                  <a:gd name="T4" fmla="*/ 108 w 120"/>
                  <a:gd name="T5" fmla="*/ 100 h 124"/>
                  <a:gd name="T6" fmla="*/ 23 w 120"/>
                  <a:gd name="T7" fmla="*/ 100 h 124"/>
                  <a:gd name="T8" fmla="*/ 23 w 120"/>
                  <a:gd name="T9" fmla="*/ 23 h 124"/>
                  <a:gd name="T10" fmla="*/ 96 w 120"/>
                  <a:gd name="T11" fmla="*/ 23 h 124"/>
                  <a:gd name="T12" fmla="*/ 96 w 120"/>
                  <a:gd name="T13" fmla="*/ 112 h 124"/>
                  <a:gd name="T14" fmla="*/ 108 w 120"/>
                  <a:gd name="T15" fmla="*/ 112 h 124"/>
                  <a:gd name="T16" fmla="*/ 108 w 120"/>
                  <a:gd name="T17" fmla="*/ 100 h 124"/>
                  <a:gd name="T18" fmla="*/ 108 w 120"/>
                  <a:gd name="T19" fmla="*/ 112 h 124"/>
                  <a:gd name="T20" fmla="*/ 120 w 120"/>
                  <a:gd name="T21" fmla="*/ 112 h 124"/>
                  <a:gd name="T22" fmla="*/ 120 w 120"/>
                  <a:gd name="T23" fmla="*/ 12 h 124"/>
                  <a:gd name="T24" fmla="*/ 117 w 120"/>
                  <a:gd name="T25" fmla="*/ 3 h 124"/>
                  <a:gd name="T26" fmla="*/ 108 w 120"/>
                  <a:gd name="T27" fmla="*/ 0 h 124"/>
                  <a:gd name="T28" fmla="*/ 12 w 120"/>
                  <a:gd name="T29" fmla="*/ 0 h 124"/>
                  <a:gd name="T30" fmla="*/ 3 w 120"/>
                  <a:gd name="T31" fmla="*/ 3 h 124"/>
                  <a:gd name="T32" fmla="*/ 0 w 120"/>
                  <a:gd name="T33" fmla="*/ 12 h 124"/>
                  <a:gd name="T34" fmla="*/ 0 w 120"/>
                  <a:gd name="T35" fmla="*/ 112 h 124"/>
                  <a:gd name="T36" fmla="*/ 3 w 120"/>
                  <a:gd name="T37" fmla="*/ 120 h 124"/>
                  <a:gd name="T38" fmla="*/ 12 w 120"/>
                  <a:gd name="T39" fmla="*/ 124 h 124"/>
                  <a:gd name="T40" fmla="*/ 108 w 120"/>
                  <a:gd name="T41" fmla="*/ 124 h 124"/>
                  <a:gd name="T42" fmla="*/ 117 w 120"/>
                  <a:gd name="T43" fmla="*/ 120 h 124"/>
                  <a:gd name="T44" fmla="*/ 120 w 120"/>
                  <a:gd name="T45" fmla="*/ 112 h 124"/>
                  <a:gd name="T46" fmla="*/ 108 w 120"/>
                  <a:gd name="T47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0" h="124">
                    <a:moveTo>
                      <a:pt x="108" y="112"/>
                    </a:moveTo>
                    <a:lnTo>
                      <a:pt x="108" y="112"/>
                    </a:lnTo>
                    <a:lnTo>
                      <a:pt x="108" y="100"/>
                    </a:lnTo>
                    <a:lnTo>
                      <a:pt x="23" y="100"/>
                    </a:lnTo>
                    <a:lnTo>
                      <a:pt x="23" y="23"/>
                    </a:lnTo>
                    <a:lnTo>
                      <a:pt x="96" y="23"/>
                    </a:lnTo>
                    <a:lnTo>
                      <a:pt x="96" y="112"/>
                    </a:lnTo>
                    <a:lnTo>
                      <a:pt x="108" y="112"/>
                    </a:lnTo>
                    <a:lnTo>
                      <a:pt x="108" y="100"/>
                    </a:lnTo>
                    <a:lnTo>
                      <a:pt x="108" y="112"/>
                    </a:lnTo>
                    <a:lnTo>
                      <a:pt x="120" y="112"/>
                    </a:lnTo>
                    <a:lnTo>
                      <a:pt x="120" y="12"/>
                    </a:lnTo>
                    <a:cubicBezTo>
                      <a:pt x="120" y="8"/>
                      <a:pt x="119" y="5"/>
                      <a:pt x="117" y="3"/>
                    </a:cubicBezTo>
                    <a:cubicBezTo>
                      <a:pt x="114" y="1"/>
                      <a:pt x="111" y="0"/>
                      <a:pt x="108" y="0"/>
                    </a:cubicBezTo>
                    <a:lnTo>
                      <a:pt x="12" y="0"/>
                    </a:lnTo>
                    <a:cubicBezTo>
                      <a:pt x="8" y="0"/>
                      <a:pt x="5" y="1"/>
                      <a:pt x="3" y="3"/>
                    </a:cubicBezTo>
                    <a:cubicBezTo>
                      <a:pt x="1" y="5"/>
                      <a:pt x="0" y="8"/>
                      <a:pt x="0" y="12"/>
                    </a:cubicBezTo>
                    <a:lnTo>
                      <a:pt x="0" y="112"/>
                    </a:lnTo>
                    <a:cubicBezTo>
                      <a:pt x="0" y="115"/>
                      <a:pt x="1" y="118"/>
                      <a:pt x="3" y="120"/>
                    </a:cubicBezTo>
                    <a:cubicBezTo>
                      <a:pt x="5" y="123"/>
                      <a:pt x="8" y="124"/>
                      <a:pt x="12" y="124"/>
                    </a:cubicBezTo>
                    <a:lnTo>
                      <a:pt x="108" y="124"/>
                    </a:lnTo>
                    <a:cubicBezTo>
                      <a:pt x="111" y="124"/>
                      <a:pt x="114" y="123"/>
                      <a:pt x="117" y="120"/>
                    </a:cubicBezTo>
                    <a:cubicBezTo>
                      <a:pt x="119" y="118"/>
                      <a:pt x="120" y="115"/>
                      <a:pt x="120" y="112"/>
                    </a:cubicBezTo>
                    <a:lnTo>
                      <a:pt x="108" y="112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99" name="Group 48">
              <a:extLst>
                <a:ext uri="{FF2B5EF4-FFF2-40B4-BE49-F238E27FC236}">
                  <a16:creationId xmlns:a16="http://schemas.microsoft.com/office/drawing/2014/main" id="{8BCDDF9F-A6AC-48EB-83E8-66B15C21D7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515631" y="1616297"/>
              <a:ext cx="495370" cy="591066"/>
              <a:chOff x="5841" y="3031"/>
              <a:chExt cx="968" cy="1155"/>
            </a:xfrm>
          </p:grpSpPr>
          <p:sp>
            <p:nvSpPr>
              <p:cNvPr id="300" name="Freeform 50">
                <a:extLst>
                  <a:ext uri="{FF2B5EF4-FFF2-40B4-BE49-F238E27FC236}">
                    <a16:creationId xmlns:a16="http://schemas.microsoft.com/office/drawing/2014/main" id="{792C6AC4-EC27-42FF-989D-7510282E5C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41" y="3031"/>
                <a:ext cx="968" cy="1155"/>
              </a:xfrm>
              <a:custGeom>
                <a:avLst/>
                <a:gdLst>
                  <a:gd name="T0" fmla="*/ 499 w 710"/>
                  <a:gd name="T1" fmla="*/ 773 h 847"/>
                  <a:gd name="T2" fmla="*/ 499 w 710"/>
                  <a:gd name="T3" fmla="*/ 773 h 847"/>
                  <a:gd name="T4" fmla="*/ 306 w 710"/>
                  <a:gd name="T5" fmla="*/ 635 h 847"/>
                  <a:gd name="T6" fmla="*/ 127 w 710"/>
                  <a:gd name="T7" fmla="*/ 835 h 847"/>
                  <a:gd name="T8" fmla="*/ 128 w 710"/>
                  <a:gd name="T9" fmla="*/ 847 h 847"/>
                  <a:gd name="T10" fmla="*/ 210 w 710"/>
                  <a:gd name="T11" fmla="*/ 830 h 847"/>
                  <a:gd name="T12" fmla="*/ 208 w 710"/>
                  <a:gd name="T13" fmla="*/ 814 h 847"/>
                  <a:gd name="T14" fmla="*/ 309 w 710"/>
                  <a:gd name="T15" fmla="*/ 702 h 847"/>
                  <a:gd name="T16" fmla="*/ 419 w 710"/>
                  <a:gd name="T17" fmla="*/ 790 h 847"/>
                  <a:gd name="T18" fmla="*/ 499 w 710"/>
                  <a:gd name="T19" fmla="*/ 773 h 847"/>
                  <a:gd name="T20" fmla="*/ 499 w 710"/>
                  <a:gd name="T21" fmla="*/ 773 h 847"/>
                  <a:gd name="T22" fmla="*/ 499 w 710"/>
                  <a:gd name="T23" fmla="*/ 773 h 847"/>
                  <a:gd name="T24" fmla="*/ 193 w 710"/>
                  <a:gd name="T25" fmla="*/ 620 h 847"/>
                  <a:gd name="T26" fmla="*/ 193 w 710"/>
                  <a:gd name="T27" fmla="*/ 620 h 847"/>
                  <a:gd name="T28" fmla="*/ 88 w 710"/>
                  <a:gd name="T29" fmla="*/ 271 h 847"/>
                  <a:gd name="T30" fmla="*/ 13 w 710"/>
                  <a:gd name="T31" fmla="*/ 172 h 847"/>
                  <a:gd name="T32" fmla="*/ 127 w 710"/>
                  <a:gd name="T33" fmla="*/ 10 h 847"/>
                  <a:gd name="T34" fmla="*/ 273 w 710"/>
                  <a:gd name="T35" fmla="*/ 81 h 847"/>
                  <a:gd name="T36" fmla="*/ 482 w 710"/>
                  <a:gd name="T37" fmla="*/ 124 h 847"/>
                  <a:gd name="T38" fmla="*/ 505 w 710"/>
                  <a:gd name="T39" fmla="*/ 154 h 847"/>
                  <a:gd name="T40" fmla="*/ 499 w 710"/>
                  <a:gd name="T41" fmla="*/ 197 h 847"/>
                  <a:gd name="T42" fmla="*/ 468 w 710"/>
                  <a:gd name="T43" fmla="*/ 221 h 847"/>
                  <a:gd name="T44" fmla="*/ 278 w 710"/>
                  <a:gd name="T45" fmla="*/ 207 h 847"/>
                  <a:gd name="T46" fmla="*/ 252 w 710"/>
                  <a:gd name="T47" fmla="*/ 245 h 847"/>
                  <a:gd name="T48" fmla="*/ 414 w 710"/>
                  <a:gd name="T49" fmla="*/ 610 h 847"/>
                  <a:gd name="T50" fmla="*/ 299 w 710"/>
                  <a:gd name="T51" fmla="*/ 585 h 847"/>
                  <a:gd name="T52" fmla="*/ 193 w 710"/>
                  <a:gd name="T53" fmla="*/ 620 h 847"/>
                  <a:gd name="T54" fmla="*/ 193 w 710"/>
                  <a:gd name="T55" fmla="*/ 620 h 847"/>
                  <a:gd name="T56" fmla="*/ 193 w 710"/>
                  <a:gd name="T57" fmla="*/ 620 h 847"/>
                  <a:gd name="T58" fmla="*/ 588 w 710"/>
                  <a:gd name="T59" fmla="*/ 257 h 847"/>
                  <a:gd name="T60" fmla="*/ 588 w 710"/>
                  <a:gd name="T61" fmla="*/ 257 h 847"/>
                  <a:gd name="T62" fmla="*/ 653 w 710"/>
                  <a:gd name="T63" fmla="*/ 184 h 847"/>
                  <a:gd name="T64" fmla="*/ 580 w 710"/>
                  <a:gd name="T65" fmla="*/ 119 h 847"/>
                  <a:gd name="T66" fmla="*/ 514 w 710"/>
                  <a:gd name="T67" fmla="*/ 192 h 847"/>
                  <a:gd name="T68" fmla="*/ 588 w 710"/>
                  <a:gd name="T69" fmla="*/ 257 h 847"/>
                  <a:gd name="T70" fmla="*/ 588 w 710"/>
                  <a:gd name="T71" fmla="*/ 257 h 847"/>
                  <a:gd name="T72" fmla="*/ 588 w 710"/>
                  <a:gd name="T73" fmla="*/ 257 h 847"/>
                  <a:gd name="T74" fmla="*/ 588 w 710"/>
                  <a:gd name="T75" fmla="*/ 230 h 847"/>
                  <a:gd name="T76" fmla="*/ 588 w 710"/>
                  <a:gd name="T77" fmla="*/ 230 h 847"/>
                  <a:gd name="T78" fmla="*/ 629 w 710"/>
                  <a:gd name="T79" fmla="*/ 184 h 847"/>
                  <a:gd name="T80" fmla="*/ 582 w 710"/>
                  <a:gd name="T81" fmla="*/ 141 h 847"/>
                  <a:gd name="T82" fmla="*/ 540 w 710"/>
                  <a:gd name="T83" fmla="*/ 188 h 847"/>
                  <a:gd name="T84" fmla="*/ 588 w 710"/>
                  <a:gd name="T85" fmla="*/ 230 h 847"/>
                  <a:gd name="T86" fmla="*/ 588 w 710"/>
                  <a:gd name="T87" fmla="*/ 230 h 847"/>
                  <a:gd name="T88" fmla="*/ 588 w 710"/>
                  <a:gd name="T89" fmla="*/ 230 h 847"/>
                  <a:gd name="T90" fmla="*/ 599 w 710"/>
                  <a:gd name="T91" fmla="*/ 410 h 847"/>
                  <a:gd name="T92" fmla="*/ 599 w 710"/>
                  <a:gd name="T93" fmla="*/ 410 h 847"/>
                  <a:gd name="T94" fmla="*/ 583 w 710"/>
                  <a:gd name="T95" fmla="*/ 425 h 847"/>
                  <a:gd name="T96" fmla="*/ 543 w 710"/>
                  <a:gd name="T97" fmla="*/ 292 h 847"/>
                  <a:gd name="T98" fmla="*/ 670 w 710"/>
                  <a:gd name="T99" fmla="*/ 254 h 847"/>
                  <a:gd name="T100" fmla="*/ 710 w 710"/>
                  <a:gd name="T101" fmla="*/ 386 h 847"/>
                  <a:gd name="T102" fmla="*/ 683 w 710"/>
                  <a:gd name="T103" fmla="*/ 383 h 847"/>
                  <a:gd name="T104" fmla="*/ 656 w 710"/>
                  <a:gd name="T105" fmla="*/ 292 h 847"/>
                  <a:gd name="T106" fmla="*/ 571 w 710"/>
                  <a:gd name="T107" fmla="*/ 318 h 847"/>
                  <a:gd name="T108" fmla="*/ 599 w 710"/>
                  <a:gd name="T109" fmla="*/ 410 h 847"/>
                  <a:gd name="T110" fmla="*/ 599 w 710"/>
                  <a:gd name="T111" fmla="*/ 410 h 847"/>
                  <a:gd name="T112" fmla="*/ 599 w 710"/>
                  <a:gd name="T113" fmla="*/ 41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10" h="847">
                    <a:moveTo>
                      <a:pt x="499" y="773"/>
                    </a:moveTo>
                    <a:cubicBezTo>
                      <a:pt x="499" y="773"/>
                      <a:pt x="499" y="773"/>
                      <a:pt x="499" y="773"/>
                    </a:cubicBezTo>
                    <a:cubicBezTo>
                      <a:pt x="476" y="691"/>
                      <a:pt x="397" y="630"/>
                      <a:pt x="306" y="635"/>
                    </a:cubicBezTo>
                    <a:cubicBezTo>
                      <a:pt x="201" y="641"/>
                      <a:pt x="122" y="730"/>
                      <a:pt x="127" y="835"/>
                    </a:cubicBezTo>
                    <a:cubicBezTo>
                      <a:pt x="128" y="838"/>
                      <a:pt x="128" y="843"/>
                      <a:pt x="128" y="847"/>
                    </a:cubicBezTo>
                    <a:cubicBezTo>
                      <a:pt x="210" y="830"/>
                      <a:pt x="210" y="830"/>
                      <a:pt x="210" y="830"/>
                    </a:cubicBezTo>
                    <a:cubicBezTo>
                      <a:pt x="209" y="825"/>
                      <a:pt x="208" y="819"/>
                      <a:pt x="208" y="814"/>
                    </a:cubicBezTo>
                    <a:cubicBezTo>
                      <a:pt x="206" y="756"/>
                      <a:pt x="251" y="706"/>
                      <a:pt x="309" y="702"/>
                    </a:cubicBezTo>
                    <a:cubicBezTo>
                      <a:pt x="363" y="700"/>
                      <a:pt x="409" y="738"/>
                      <a:pt x="419" y="790"/>
                    </a:cubicBezTo>
                    <a:cubicBezTo>
                      <a:pt x="499" y="773"/>
                      <a:pt x="499" y="773"/>
                      <a:pt x="499" y="773"/>
                    </a:cubicBezTo>
                    <a:cubicBezTo>
                      <a:pt x="499" y="773"/>
                      <a:pt x="499" y="773"/>
                      <a:pt x="499" y="773"/>
                    </a:cubicBezTo>
                    <a:cubicBezTo>
                      <a:pt x="499" y="773"/>
                      <a:pt x="499" y="773"/>
                      <a:pt x="499" y="773"/>
                    </a:cubicBezTo>
                    <a:close/>
                    <a:moveTo>
                      <a:pt x="193" y="620"/>
                    </a:moveTo>
                    <a:cubicBezTo>
                      <a:pt x="193" y="620"/>
                      <a:pt x="193" y="620"/>
                      <a:pt x="193" y="620"/>
                    </a:cubicBezTo>
                    <a:cubicBezTo>
                      <a:pt x="88" y="271"/>
                      <a:pt x="88" y="271"/>
                      <a:pt x="88" y="271"/>
                    </a:cubicBezTo>
                    <a:cubicBezTo>
                      <a:pt x="50" y="251"/>
                      <a:pt x="21" y="215"/>
                      <a:pt x="13" y="172"/>
                    </a:cubicBezTo>
                    <a:cubicBezTo>
                      <a:pt x="0" y="95"/>
                      <a:pt x="51" y="23"/>
                      <a:pt x="127" y="10"/>
                    </a:cubicBezTo>
                    <a:cubicBezTo>
                      <a:pt x="188" y="0"/>
                      <a:pt x="245" y="30"/>
                      <a:pt x="273" y="81"/>
                    </a:cubicBezTo>
                    <a:cubicBezTo>
                      <a:pt x="482" y="124"/>
                      <a:pt x="482" y="124"/>
                      <a:pt x="482" y="124"/>
                    </a:cubicBezTo>
                    <a:cubicBezTo>
                      <a:pt x="498" y="126"/>
                      <a:pt x="507" y="141"/>
                      <a:pt x="505" y="154"/>
                    </a:cubicBezTo>
                    <a:cubicBezTo>
                      <a:pt x="499" y="197"/>
                      <a:pt x="499" y="197"/>
                      <a:pt x="499" y="197"/>
                    </a:cubicBezTo>
                    <a:cubicBezTo>
                      <a:pt x="498" y="212"/>
                      <a:pt x="484" y="223"/>
                      <a:pt x="468" y="221"/>
                    </a:cubicBezTo>
                    <a:cubicBezTo>
                      <a:pt x="278" y="207"/>
                      <a:pt x="278" y="207"/>
                      <a:pt x="278" y="207"/>
                    </a:cubicBezTo>
                    <a:cubicBezTo>
                      <a:pt x="271" y="221"/>
                      <a:pt x="262" y="234"/>
                      <a:pt x="252" y="245"/>
                    </a:cubicBezTo>
                    <a:cubicBezTo>
                      <a:pt x="414" y="610"/>
                      <a:pt x="414" y="610"/>
                      <a:pt x="414" y="610"/>
                    </a:cubicBezTo>
                    <a:cubicBezTo>
                      <a:pt x="380" y="593"/>
                      <a:pt x="341" y="584"/>
                      <a:pt x="299" y="585"/>
                    </a:cubicBezTo>
                    <a:cubicBezTo>
                      <a:pt x="260" y="588"/>
                      <a:pt x="223" y="600"/>
                      <a:pt x="193" y="620"/>
                    </a:cubicBezTo>
                    <a:cubicBezTo>
                      <a:pt x="193" y="620"/>
                      <a:pt x="193" y="620"/>
                      <a:pt x="193" y="620"/>
                    </a:cubicBezTo>
                    <a:cubicBezTo>
                      <a:pt x="193" y="620"/>
                      <a:pt x="193" y="620"/>
                      <a:pt x="193" y="620"/>
                    </a:cubicBezTo>
                    <a:close/>
                    <a:moveTo>
                      <a:pt x="588" y="257"/>
                    </a:moveTo>
                    <a:cubicBezTo>
                      <a:pt x="588" y="257"/>
                      <a:pt x="588" y="257"/>
                      <a:pt x="588" y="257"/>
                    </a:cubicBezTo>
                    <a:cubicBezTo>
                      <a:pt x="625" y="254"/>
                      <a:pt x="655" y="223"/>
                      <a:pt x="653" y="184"/>
                    </a:cubicBezTo>
                    <a:cubicBezTo>
                      <a:pt x="651" y="146"/>
                      <a:pt x="618" y="117"/>
                      <a:pt x="580" y="119"/>
                    </a:cubicBezTo>
                    <a:cubicBezTo>
                      <a:pt x="541" y="121"/>
                      <a:pt x="512" y="154"/>
                      <a:pt x="514" y="192"/>
                    </a:cubicBezTo>
                    <a:cubicBezTo>
                      <a:pt x="517" y="231"/>
                      <a:pt x="550" y="260"/>
                      <a:pt x="588" y="257"/>
                    </a:cubicBezTo>
                    <a:cubicBezTo>
                      <a:pt x="588" y="257"/>
                      <a:pt x="588" y="257"/>
                      <a:pt x="588" y="257"/>
                    </a:cubicBezTo>
                    <a:cubicBezTo>
                      <a:pt x="588" y="257"/>
                      <a:pt x="588" y="257"/>
                      <a:pt x="588" y="257"/>
                    </a:cubicBezTo>
                    <a:close/>
                    <a:moveTo>
                      <a:pt x="588" y="230"/>
                    </a:moveTo>
                    <a:cubicBezTo>
                      <a:pt x="588" y="230"/>
                      <a:pt x="588" y="230"/>
                      <a:pt x="588" y="230"/>
                    </a:cubicBezTo>
                    <a:cubicBezTo>
                      <a:pt x="611" y="228"/>
                      <a:pt x="630" y="207"/>
                      <a:pt x="629" y="184"/>
                    </a:cubicBezTo>
                    <a:cubicBezTo>
                      <a:pt x="628" y="159"/>
                      <a:pt x="606" y="140"/>
                      <a:pt x="582" y="141"/>
                    </a:cubicBezTo>
                    <a:cubicBezTo>
                      <a:pt x="558" y="142"/>
                      <a:pt x="539" y="163"/>
                      <a:pt x="540" y="188"/>
                    </a:cubicBezTo>
                    <a:cubicBezTo>
                      <a:pt x="541" y="213"/>
                      <a:pt x="563" y="231"/>
                      <a:pt x="588" y="230"/>
                    </a:cubicBezTo>
                    <a:cubicBezTo>
                      <a:pt x="588" y="230"/>
                      <a:pt x="588" y="230"/>
                      <a:pt x="588" y="230"/>
                    </a:cubicBezTo>
                    <a:cubicBezTo>
                      <a:pt x="588" y="230"/>
                      <a:pt x="588" y="230"/>
                      <a:pt x="588" y="230"/>
                    </a:cubicBezTo>
                    <a:close/>
                    <a:moveTo>
                      <a:pt x="599" y="410"/>
                    </a:moveTo>
                    <a:cubicBezTo>
                      <a:pt x="599" y="410"/>
                      <a:pt x="599" y="410"/>
                      <a:pt x="599" y="410"/>
                    </a:cubicBezTo>
                    <a:cubicBezTo>
                      <a:pt x="583" y="425"/>
                      <a:pt x="583" y="425"/>
                      <a:pt x="583" y="425"/>
                    </a:cubicBezTo>
                    <a:cubicBezTo>
                      <a:pt x="543" y="292"/>
                      <a:pt x="543" y="292"/>
                      <a:pt x="543" y="292"/>
                    </a:cubicBezTo>
                    <a:cubicBezTo>
                      <a:pt x="670" y="254"/>
                      <a:pt x="670" y="254"/>
                      <a:pt x="670" y="254"/>
                    </a:cubicBezTo>
                    <a:cubicBezTo>
                      <a:pt x="710" y="386"/>
                      <a:pt x="710" y="386"/>
                      <a:pt x="710" y="386"/>
                    </a:cubicBezTo>
                    <a:cubicBezTo>
                      <a:pt x="683" y="383"/>
                      <a:pt x="683" y="383"/>
                      <a:pt x="683" y="383"/>
                    </a:cubicBezTo>
                    <a:cubicBezTo>
                      <a:pt x="656" y="292"/>
                      <a:pt x="656" y="292"/>
                      <a:pt x="656" y="292"/>
                    </a:cubicBezTo>
                    <a:cubicBezTo>
                      <a:pt x="571" y="318"/>
                      <a:pt x="571" y="318"/>
                      <a:pt x="571" y="318"/>
                    </a:cubicBezTo>
                    <a:cubicBezTo>
                      <a:pt x="599" y="410"/>
                      <a:pt x="599" y="410"/>
                      <a:pt x="599" y="410"/>
                    </a:cubicBezTo>
                    <a:cubicBezTo>
                      <a:pt x="599" y="410"/>
                      <a:pt x="599" y="410"/>
                      <a:pt x="599" y="410"/>
                    </a:cubicBezTo>
                    <a:cubicBezTo>
                      <a:pt x="599" y="410"/>
                      <a:pt x="599" y="410"/>
                      <a:pt x="599" y="41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6350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kern="0" dirty="0">
                  <a:solidFill>
                    <a:srgbClr val="474746"/>
                  </a:solidFill>
                  <a:latin typeface="Arial"/>
                </a:endParaRPr>
              </a:p>
            </p:txBody>
          </p:sp>
          <p:sp>
            <p:nvSpPr>
              <p:cNvPr id="301" name="Freeform 49">
                <a:extLst>
                  <a:ext uri="{FF2B5EF4-FFF2-40B4-BE49-F238E27FC236}">
                    <a16:creationId xmlns:a16="http://schemas.microsoft.com/office/drawing/2014/main" id="{77BBCA3D-34E0-4717-B889-55C98D574F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1" y="3031"/>
                <a:ext cx="632" cy="683"/>
              </a:xfrm>
              <a:custGeom>
                <a:avLst/>
                <a:gdLst>
                  <a:gd name="T0" fmla="*/ 127 w 464"/>
                  <a:gd name="T1" fmla="*/ 10 h 501"/>
                  <a:gd name="T2" fmla="*/ 13 w 464"/>
                  <a:gd name="T3" fmla="*/ 172 h 501"/>
                  <a:gd name="T4" fmla="*/ 88 w 464"/>
                  <a:gd name="T5" fmla="*/ 271 h 501"/>
                  <a:gd name="T6" fmla="*/ 157 w 464"/>
                  <a:gd name="T7" fmla="*/ 501 h 501"/>
                  <a:gd name="T8" fmla="*/ 292 w 464"/>
                  <a:gd name="T9" fmla="*/ 335 h 501"/>
                  <a:gd name="T10" fmla="*/ 252 w 464"/>
                  <a:gd name="T11" fmla="*/ 245 h 501"/>
                  <a:gd name="T12" fmla="*/ 278 w 464"/>
                  <a:gd name="T13" fmla="*/ 207 h 501"/>
                  <a:gd name="T14" fmla="*/ 388 w 464"/>
                  <a:gd name="T15" fmla="*/ 215 h 501"/>
                  <a:gd name="T16" fmla="*/ 464 w 464"/>
                  <a:gd name="T17" fmla="*/ 121 h 501"/>
                  <a:gd name="T18" fmla="*/ 273 w 464"/>
                  <a:gd name="T19" fmla="*/ 81 h 501"/>
                  <a:gd name="T20" fmla="*/ 127 w 464"/>
                  <a:gd name="T21" fmla="*/ 10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4" h="501">
                    <a:moveTo>
                      <a:pt x="127" y="10"/>
                    </a:moveTo>
                    <a:cubicBezTo>
                      <a:pt x="51" y="23"/>
                      <a:pt x="0" y="95"/>
                      <a:pt x="13" y="172"/>
                    </a:cubicBezTo>
                    <a:cubicBezTo>
                      <a:pt x="21" y="215"/>
                      <a:pt x="50" y="251"/>
                      <a:pt x="88" y="271"/>
                    </a:cubicBezTo>
                    <a:cubicBezTo>
                      <a:pt x="88" y="271"/>
                      <a:pt x="88" y="271"/>
                      <a:pt x="157" y="501"/>
                    </a:cubicBezTo>
                    <a:cubicBezTo>
                      <a:pt x="292" y="335"/>
                      <a:pt x="292" y="335"/>
                      <a:pt x="292" y="335"/>
                    </a:cubicBezTo>
                    <a:cubicBezTo>
                      <a:pt x="280" y="307"/>
                      <a:pt x="266" y="278"/>
                      <a:pt x="252" y="245"/>
                    </a:cubicBezTo>
                    <a:cubicBezTo>
                      <a:pt x="262" y="234"/>
                      <a:pt x="271" y="221"/>
                      <a:pt x="278" y="207"/>
                    </a:cubicBezTo>
                    <a:cubicBezTo>
                      <a:pt x="278" y="207"/>
                      <a:pt x="278" y="207"/>
                      <a:pt x="388" y="215"/>
                    </a:cubicBezTo>
                    <a:cubicBezTo>
                      <a:pt x="464" y="121"/>
                      <a:pt x="464" y="121"/>
                      <a:pt x="464" y="121"/>
                    </a:cubicBezTo>
                    <a:cubicBezTo>
                      <a:pt x="441" y="116"/>
                      <a:pt x="390" y="105"/>
                      <a:pt x="273" y="81"/>
                    </a:cubicBezTo>
                    <a:cubicBezTo>
                      <a:pt x="245" y="30"/>
                      <a:pt x="188" y="0"/>
                      <a:pt x="127" y="1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solidFill>
                  <a:srgbClr val="474746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23E557C6-C7FC-4013-BDBB-9E74F980770D}"/>
                </a:ext>
              </a:extLst>
            </p:cNvPr>
            <p:cNvGrpSpPr/>
            <p:nvPr/>
          </p:nvGrpSpPr>
          <p:grpSpPr>
            <a:xfrm>
              <a:off x="5334947" y="1866096"/>
              <a:ext cx="497439" cy="455440"/>
              <a:chOff x="8284563" y="3702530"/>
              <a:chExt cx="202140" cy="195736"/>
            </a:xfrm>
          </p:grpSpPr>
          <p:sp>
            <p:nvSpPr>
              <p:cNvPr id="324" name="Freeform 55">
                <a:extLst>
                  <a:ext uri="{FF2B5EF4-FFF2-40B4-BE49-F238E27FC236}">
                    <a16:creationId xmlns:a16="http://schemas.microsoft.com/office/drawing/2014/main" id="{BB5624DA-5F47-4C04-A81D-54C4B770B3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4563" y="3702530"/>
                <a:ext cx="101390" cy="195736"/>
              </a:xfrm>
              <a:custGeom>
                <a:avLst/>
                <a:gdLst>
                  <a:gd name="T0" fmla="*/ 227 w 227"/>
                  <a:gd name="T1" fmla="*/ 0 h 438"/>
                  <a:gd name="T2" fmla="*/ 177 w 227"/>
                  <a:gd name="T3" fmla="*/ 0 h 438"/>
                  <a:gd name="T4" fmla="*/ 34 w 227"/>
                  <a:gd name="T5" fmla="*/ 108 h 438"/>
                  <a:gd name="T6" fmla="*/ 34 w 227"/>
                  <a:gd name="T7" fmla="*/ 311 h 438"/>
                  <a:gd name="T8" fmla="*/ 227 w 227"/>
                  <a:gd name="T9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438">
                    <a:moveTo>
                      <a:pt x="227" y="0"/>
                    </a:moveTo>
                    <a:cubicBezTo>
                      <a:pt x="177" y="0"/>
                      <a:pt x="177" y="0"/>
                      <a:pt x="177" y="0"/>
                    </a:cubicBezTo>
                    <a:cubicBezTo>
                      <a:pt x="177" y="0"/>
                      <a:pt x="68" y="10"/>
                      <a:pt x="34" y="108"/>
                    </a:cubicBezTo>
                    <a:cubicBezTo>
                      <a:pt x="0" y="206"/>
                      <a:pt x="34" y="311"/>
                      <a:pt x="34" y="311"/>
                    </a:cubicBezTo>
                    <a:cubicBezTo>
                      <a:pt x="34" y="311"/>
                      <a:pt x="83" y="436"/>
                      <a:pt x="227" y="438"/>
                    </a:cubicBezTo>
                  </a:path>
                </a:pathLst>
              </a:custGeom>
              <a:noFill/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56">
                <a:extLst>
                  <a:ext uri="{FF2B5EF4-FFF2-40B4-BE49-F238E27FC236}">
                    <a16:creationId xmlns:a16="http://schemas.microsoft.com/office/drawing/2014/main" id="{B7B3C1C8-DC68-4F32-BC2C-FD22AD409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5953" y="3702530"/>
                <a:ext cx="100750" cy="195736"/>
              </a:xfrm>
              <a:custGeom>
                <a:avLst/>
                <a:gdLst>
                  <a:gd name="T0" fmla="*/ 0 w 226"/>
                  <a:gd name="T1" fmla="*/ 438 h 438"/>
                  <a:gd name="T2" fmla="*/ 192 w 226"/>
                  <a:gd name="T3" fmla="*/ 311 h 438"/>
                  <a:gd name="T4" fmla="*/ 192 w 226"/>
                  <a:gd name="T5" fmla="*/ 108 h 438"/>
                  <a:gd name="T6" fmla="*/ 49 w 226"/>
                  <a:gd name="T7" fmla="*/ 0 h 438"/>
                  <a:gd name="T8" fmla="*/ 0 w 226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438">
                    <a:moveTo>
                      <a:pt x="0" y="438"/>
                    </a:moveTo>
                    <a:cubicBezTo>
                      <a:pt x="143" y="436"/>
                      <a:pt x="192" y="311"/>
                      <a:pt x="192" y="311"/>
                    </a:cubicBezTo>
                    <a:cubicBezTo>
                      <a:pt x="192" y="311"/>
                      <a:pt x="226" y="206"/>
                      <a:pt x="192" y="108"/>
                    </a:cubicBezTo>
                    <a:cubicBezTo>
                      <a:pt x="158" y="10"/>
                      <a:pt x="49" y="0"/>
                      <a:pt x="49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26" name="Group 325">
                <a:extLst>
                  <a:ext uri="{FF2B5EF4-FFF2-40B4-BE49-F238E27FC236}">
                    <a16:creationId xmlns:a16="http://schemas.microsoft.com/office/drawing/2014/main" id="{1BB66C19-2D47-49FB-87DD-C44E3A78169F}"/>
                  </a:ext>
                </a:extLst>
              </p:cNvPr>
              <p:cNvGrpSpPr/>
              <p:nvPr/>
            </p:nvGrpSpPr>
            <p:grpSpPr>
              <a:xfrm>
                <a:off x="8306549" y="3715551"/>
                <a:ext cx="159236" cy="83033"/>
                <a:chOff x="8136219" y="3269217"/>
                <a:chExt cx="159236" cy="83033"/>
              </a:xfrm>
            </p:grpSpPr>
            <p:sp>
              <p:nvSpPr>
                <p:cNvPr id="341" name="Freeform 49">
                  <a:extLst>
                    <a:ext uri="{FF2B5EF4-FFF2-40B4-BE49-F238E27FC236}">
                      <a16:creationId xmlns:a16="http://schemas.microsoft.com/office/drawing/2014/main" id="{F720EBA9-E9D7-4DBF-BF0B-2D5DA4F509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6219" y="3269217"/>
                  <a:ext cx="159236" cy="83033"/>
                </a:xfrm>
                <a:custGeom>
                  <a:avLst/>
                  <a:gdLst>
                    <a:gd name="T0" fmla="*/ 0 w 746"/>
                    <a:gd name="T1" fmla="*/ 278 h 389"/>
                    <a:gd name="T2" fmla="*/ 0 w 746"/>
                    <a:gd name="T3" fmla="*/ 389 h 389"/>
                    <a:gd name="T4" fmla="*/ 746 w 746"/>
                    <a:gd name="T5" fmla="*/ 389 h 389"/>
                    <a:gd name="T6" fmla="*/ 746 w 746"/>
                    <a:gd name="T7" fmla="*/ 199 h 389"/>
                    <a:gd name="T8" fmla="*/ 650 w 746"/>
                    <a:gd name="T9" fmla="*/ 73 h 389"/>
                    <a:gd name="T10" fmla="*/ 495 w 746"/>
                    <a:gd name="T11" fmla="*/ 0 h 389"/>
                    <a:gd name="T12" fmla="*/ 374 w 746"/>
                    <a:gd name="T13" fmla="*/ 48 h 389"/>
                    <a:gd name="T14" fmla="*/ 261 w 746"/>
                    <a:gd name="T15" fmla="*/ 0 h 389"/>
                    <a:gd name="T16" fmla="*/ 102 w 746"/>
                    <a:gd name="T17" fmla="*/ 75 h 389"/>
                    <a:gd name="T18" fmla="*/ 0 w 746"/>
                    <a:gd name="T19" fmla="*/ 205 h 389"/>
                    <a:gd name="T20" fmla="*/ 0 w 746"/>
                    <a:gd name="T21" fmla="*/ 278 h 3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46" h="389">
                      <a:moveTo>
                        <a:pt x="0" y="278"/>
                      </a:moveTo>
                      <a:lnTo>
                        <a:pt x="0" y="389"/>
                      </a:lnTo>
                      <a:lnTo>
                        <a:pt x="746" y="389"/>
                      </a:lnTo>
                      <a:lnTo>
                        <a:pt x="746" y="199"/>
                      </a:lnTo>
                      <a:lnTo>
                        <a:pt x="650" y="73"/>
                      </a:lnTo>
                      <a:lnTo>
                        <a:pt x="495" y="0"/>
                      </a:lnTo>
                      <a:lnTo>
                        <a:pt x="374" y="48"/>
                      </a:lnTo>
                      <a:lnTo>
                        <a:pt x="261" y="0"/>
                      </a:lnTo>
                      <a:lnTo>
                        <a:pt x="102" y="75"/>
                      </a:lnTo>
                      <a:lnTo>
                        <a:pt x="0" y="205"/>
                      </a:lnTo>
                      <a:lnTo>
                        <a:pt x="0" y="27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5875" cap="rnd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2" name="Freeform: Shape 405">
                  <a:extLst>
                    <a:ext uri="{FF2B5EF4-FFF2-40B4-BE49-F238E27FC236}">
                      <a16:creationId xmlns:a16="http://schemas.microsoft.com/office/drawing/2014/main" id="{B55919B6-1839-43BE-B53A-E960316408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6219" y="3269217"/>
                  <a:ext cx="80349" cy="83033"/>
                </a:xfrm>
                <a:custGeom>
                  <a:avLst/>
                  <a:gdLst>
                    <a:gd name="connsiteX0" fmla="*/ 55712 w 80349"/>
                    <a:gd name="connsiteY0" fmla="*/ 0 h 83033"/>
                    <a:gd name="connsiteX1" fmla="*/ 79832 w 80349"/>
                    <a:gd name="connsiteY1" fmla="*/ 10246 h 83033"/>
                    <a:gd name="connsiteX2" fmla="*/ 80349 w 80349"/>
                    <a:gd name="connsiteY2" fmla="*/ 10041 h 83033"/>
                    <a:gd name="connsiteX3" fmla="*/ 80349 w 80349"/>
                    <a:gd name="connsiteY3" fmla="*/ 83033 h 83033"/>
                    <a:gd name="connsiteX4" fmla="*/ 0 w 80349"/>
                    <a:gd name="connsiteY4" fmla="*/ 83033 h 83033"/>
                    <a:gd name="connsiteX5" fmla="*/ 0 w 80349"/>
                    <a:gd name="connsiteY5" fmla="*/ 59340 h 83033"/>
                    <a:gd name="connsiteX6" fmla="*/ 0 w 80349"/>
                    <a:gd name="connsiteY6" fmla="*/ 43758 h 83033"/>
                    <a:gd name="connsiteX7" fmla="*/ 21772 w 80349"/>
                    <a:gd name="connsiteY7" fmla="*/ 16009 h 83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0349" h="83033">
                      <a:moveTo>
                        <a:pt x="55712" y="0"/>
                      </a:moveTo>
                      <a:lnTo>
                        <a:pt x="79832" y="10246"/>
                      </a:lnTo>
                      <a:lnTo>
                        <a:pt x="80349" y="10041"/>
                      </a:lnTo>
                      <a:lnTo>
                        <a:pt x="80349" y="83033"/>
                      </a:lnTo>
                      <a:lnTo>
                        <a:pt x="0" y="83033"/>
                      </a:lnTo>
                      <a:lnTo>
                        <a:pt x="0" y="59340"/>
                      </a:lnTo>
                      <a:lnTo>
                        <a:pt x="0" y="43758"/>
                      </a:lnTo>
                      <a:lnTo>
                        <a:pt x="21772" y="16009"/>
                      </a:lnTo>
                      <a:close/>
                    </a:path>
                  </a:pathLst>
                </a:custGeom>
                <a:solidFill>
                  <a:srgbClr val="FF9600"/>
                </a:solidFill>
                <a:ln w="15875" cap="rnd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27" name="Oval 41">
                <a:extLst>
                  <a:ext uri="{FF2B5EF4-FFF2-40B4-BE49-F238E27FC236}">
                    <a16:creationId xmlns:a16="http://schemas.microsoft.com/office/drawing/2014/main" id="{9CC25342-D250-4472-A64D-78A5116F9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37713" y="3819715"/>
                <a:ext cx="25828" cy="26255"/>
              </a:xfrm>
              <a:prstGeom prst="ellipse">
                <a:avLst/>
              </a:prstGeom>
              <a:solidFill>
                <a:srgbClr val="FF9600"/>
              </a:solidFill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8" name="Oval 42">
                <a:extLst>
                  <a:ext uri="{FF2B5EF4-FFF2-40B4-BE49-F238E27FC236}">
                    <a16:creationId xmlns:a16="http://schemas.microsoft.com/office/drawing/2014/main" id="{5E80A396-06CF-49B2-8720-084E4351A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9220" y="3819715"/>
                <a:ext cx="26255" cy="26255"/>
              </a:xfrm>
              <a:prstGeom prst="ellipse">
                <a:avLst/>
              </a:prstGeom>
              <a:solidFill>
                <a:srgbClr val="FF9600"/>
              </a:solidFill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Line 43">
                <a:extLst>
                  <a:ext uri="{FF2B5EF4-FFF2-40B4-BE49-F238E27FC236}">
                    <a16:creationId xmlns:a16="http://schemas.microsoft.com/office/drawing/2014/main" id="{84C26862-C36A-4B98-AE62-7727BA3D51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68877" y="3873719"/>
                <a:ext cx="33939" cy="0"/>
              </a:xfrm>
              <a:prstGeom prst="line">
                <a:avLst/>
              </a:prstGeom>
              <a:grpFill/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Oval 44">
                <a:extLst>
                  <a:ext uri="{FF2B5EF4-FFF2-40B4-BE49-F238E27FC236}">
                    <a16:creationId xmlns:a16="http://schemas.microsoft.com/office/drawing/2014/main" id="{B47BC3F7-2DB1-49F0-B613-4F6A12872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76134" y="3762510"/>
                <a:ext cx="19638" cy="19211"/>
              </a:xfrm>
              <a:prstGeom prst="ellipse">
                <a:avLst/>
              </a:prstGeom>
              <a:solidFill>
                <a:srgbClr val="D7D7D7"/>
              </a:solidFill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Oval 45">
                <a:extLst>
                  <a:ext uri="{FF2B5EF4-FFF2-40B4-BE49-F238E27FC236}">
                    <a16:creationId xmlns:a16="http://schemas.microsoft.com/office/drawing/2014/main" id="{4FA76095-4E94-4B54-B8BB-4450747609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47959" y="3739671"/>
                <a:ext cx="15582" cy="16009"/>
              </a:xfrm>
              <a:prstGeom prst="ellipse">
                <a:avLst/>
              </a:prstGeom>
              <a:grpFill/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Oval 46">
                <a:extLst>
                  <a:ext uri="{FF2B5EF4-FFF2-40B4-BE49-F238E27FC236}">
                    <a16:creationId xmlns:a16="http://schemas.microsoft.com/office/drawing/2014/main" id="{FCC12C8F-9787-4EDE-A3FE-834A6FB86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8152" y="3740525"/>
                <a:ext cx="16222" cy="16009"/>
              </a:xfrm>
              <a:prstGeom prst="ellipse">
                <a:avLst/>
              </a:prstGeom>
              <a:grpFill/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Oval 47">
                <a:extLst>
                  <a:ext uri="{FF2B5EF4-FFF2-40B4-BE49-F238E27FC236}">
                    <a16:creationId xmlns:a16="http://schemas.microsoft.com/office/drawing/2014/main" id="{7F2CC62B-94FC-4C00-A689-D403049860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5474" y="3763364"/>
                <a:ext cx="13448" cy="13874"/>
              </a:xfrm>
              <a:prstGeom prst="ellipse">
                <a:avLst/>
              </a:prstGeom>
              <a:grpFill/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Oval 48">
                <a:extLst>
                  <a:ext uri="{FF2B5EF4-FFF2-40B4-BE49-F238E27FC236}">
                    <a16:creationId xmlns:a16="http://schemas.microsoft.com/office/drawing/2014/main" id="{4FF2BF12-D62B-487A-876A-5B28257435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4265" y="3762510"/>
                <a:ext cx="13448" cy="13234"/>
              </a:xfrm>
              <a:prstGeom prst="ellipse">
                <a:avLst/>
              </a:prstGeom>
              <a:grpFill/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49">
                <a:extLst>
                  <a:ext uri="{FF2B5EF4-FFF2-40B4-BE49-F238E27FC236}">
                    <a16:creationId xmlns:a16="http://schemas.microsoft.com/office/drawing/2014/main" id="{9CED8150-D57A-4D86-97B2-090B02F699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6549" y="3715551"/>
                <a:ext cx="159236" cy="83033"/>
              </a:xfrm>
              <a:custGeom>
                <a:avLst/>
                <a:gdLst>
                  <a:gd name="T0" fmla="*/ 0 w 746"/>
                  <a:gd name="T1" fmla="*/ 278 h 389"/>
                  <a:gd name="T2" fmla="*/ 0 w 746"/>
                  <a:gd name="T3" fmla="*/ 389 h 389"/>
                  <a:gd name="T4" fmla="*/ 746 w 746"/>
                  <a:gd name="T5" fmla="*/ 389 h 389"/>
                  <a:gd name="T6" fmla="*/ 746 w 746"/>
                  <a:gd name="T7" fmla="*/ 199 h 389"/>
                  <a:gd name="T8" fmla="*/ 650 w 746"/>
                  <a:gd name="T9" fmla="*/ 73 h 389"/>
                  <a:gd name="T10" fmla="*/ 495 w 746"/>
                  <a:gd name="T11" fmla="*/ 0 h 389"/>
                  <a:gd name="T12" fmla="*/ 374 w 746"/>
                  <a:gd name="T13" fmla="*/ 48 h 389"/>
                  <a:gd name="T14" fmla="*/ 261 w 746"/>
                  <a:gd name="T15" fmla="*/ 0 h 389"/>
                  <a:gd name="T16" fmla="*/ 102 w 746"/>
                  <a:gd name="T17" fmla="*/ 75 h 389"/>
                  <a:gd name="T18" fmla="*/ 0 w 746"/>
                  <a:gd name="T19" fmla="*/ 205 h 389"/>
                  <a:gd name="T20" fmla="*/ 0 w 746"/>
                  <a:gd name="T21" fmla="*/ 278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6" h="389">
                    <a:moveTo>
                      <a:pt x="0" y="278"/>
                    </a:moveTo>
                    <a:lnTo>
                      <a:pt x="0" y="389"/>
                    </a:lnTo>
                    <a:lnTo>
                      <a:pt x="746" y="389"/>
                    </a:lnTo>
                    <a:lnTo>
                      <a:pt x="746" y="199"/>
                    </a:lnTo>
                    <a:lnTo>
                      <a:pt x="650" y="73"/>
                    </a:lnTo>
                    <a:lnTo>
                      <a:pt x="495" y="0"/>
                    </a:lnTo>
                    <a:lnTo>
                      <a:pt x="374" y="48"/>
                    </a:lnTo>
                    <a:lnTo>
                      <a:pt x="261" y="0"/>
                    </a:lnTo>
                    <a:lnTo>
                      <a:pt x="102" y="75"/>
                    </a:lnTo>
                    <a:lnTo>
                      <a:pt x="0" y="205"/>
                    </a:lnTo>
                    <a:lnTo>
                      <a:pt x="0" y="278"/>
                    </a:lnTo>
                    <a:close/>
                  </a:path>
                </a:pathLst>
              </a:custGeom>
              <a:grpFill/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Line 50">
                <a:extLst>
                  <a:ext uri="{FF2B5EF4-FFF2-40B4-BE49-F238E27FC236}">
                    <a16:creationId xmlns:a16="http://schemas.microsoft.com/office/drawing/2014/main" id="{A92B47B2-B41A-41A1-965B-406B491AF9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20319" y="3724516"/>
                <a:ext cx="11526" cy="16863"/>
              </a:xfrm>
              <a:prstGeom prst="line">
                <a:avLst/>
              </a:prstGeom>
              <a:grpFill/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Line 51">
                <a:extLst>
                  <a:ext uri="{FF2B5EF4-FFF2-40B4-BE49-F238E27FC236}">
                    <a16:creationId xmlns:a16="http://schemas.microsoft.com/office/drawing/2014/main" id="{0A3FE4AB-C8B8-456A-BFB2-C1B0306499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447855" y="3758028"/>
                <a:ext cx="17930" cy="8965"/>
              </a:xfrm>
              <a:prstGeom prst="line">
                <a:avLst/>
              </a:prstGeom>
              <a:grpFill/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Line 52">
                <a:extLst>
                  <a:ext uri="{FF2B5EF4-FFF2-40B4-BE49-F238E27FC236}">
                    <a16:creationId xmlns:a16="http://schemas.microsoft.com/office/drawing/2014/main" id="{C5AC14A6-4820-43D9-909C-13054F0616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41342" y="3725369"/>
                <a:ext cx="11100" cy="15155"/>
              </a:xfrm>
              <a:prstGeom prst="line">
                <a:avLst/>
              </a:prstGeom>
              <a:grpFill/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Line 53">
                <a:extLst>
                  <a:ext uri="{FF2B5EF4-FFF2-40B4-BE49-F238E27FC236}">
                    <a16:creationId xmlns:a16="http://schemas.microsoft.com/office/drawing/2014/main" id="{B2235CDF-4F45-495D-8380-8375129DC4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07402" y="3758028"/>
                <a:ext cx="17290" cy="8538"/>
              </a:xfrm>
              <a:prstGeom prst="line">
                <a:avLst/>
              </a:prstGeom>
              <a:grpFill/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Line 54">
                <a:extLst>
                  <a:ext uri="{FF2B5EF4-FFF2-40B4-BE49-F238E27FC236}">
                    <a16:creationId xmlns:a16="http://schemas.microsoft.com/office/drawing/2014/main" id="{308D3B11-6247-4C46-BD67-24FDA97B37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86380" y="3725796"/>
                <a:ext cx="0" cy="36714"/>
              </a:xfrm>
              <a:prstGeom prst="line">
                <a:avLst/>
              </a:prstGeom>
              <a:grpFill/>
              <a:ln w="15875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50" name="“AWS continues to grow at a nearly unbelievable rate, even as…"/>
          <p:cNvSpPr txBox="1"/>
          <p:nvPr/>
        </p:nvSpPr>
        <p:spPr>
          <a:xfrm>
            <a:off x="6882229" y="3221600"/>
            <a:ext cx="1469050" cy="53063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1289" tIns="11289" rIns="11289" bIns="11289" anchor="ctr">
            <a:spAutoFit/>
          </a:bodyPr>
          <a:lstStyle/>
          <a:p>
            <a:pPr defTabSz="183444">
              <a:defRPr sz="6800" b="0" spc="204"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lang="en-US" sz="1100" spc="56" dirty="0">
                <a:ea typeface="Amazon Ember Cd" charset="0"/>
                <a:cs typeface="Amazon Ember Cd" charset="0"/>
              </a:rPr>
              <a:t>Devices take action quickly – even when disconnected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831324" y="1908807"/>
            <a:ext cx="1250842" cy="835891"/>
            <a:chOff x="6779509" y="1712500"/>
            <a:chExt cx="1250842" cy="835891"/>
          </a:xfrm>
        </p:grpSpPr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3E54E828-B739-420C-9082-B0B50D621AB9}"/>
                </a:ext>
              </a:extLst>
            </p:cNvPr>
            <p:cNvGrpSpPr/>
            <p:nvPr/>
          </p:nvGrpSpPr>
          <p:grpSpPr>
            <a:xfrm>
              <a:off x="6779509" y="1712500"/>
              <a:ext cx="479989" cy="560831"/>
              <a:chOff x="1584324" y="3005818"/>
              <a:chExt cx="901701" cy="1138238"/>
            </a:xfrm>
          </p:grpSpPr>
          <p:sp>
            <p:nvSpPr>
              <p:cNvPr id="352" name="Freeform 14">
                <a:extLst>
                  <a:ext uri="{FF2B5EF4-FFF2-40B4-BE49-F238E27FC236}">
                    <a16:creationId xmlns:a16="http://schemas.microsoft.com/office/drawing/2014/main" id="{D3ECC7CC-7FFF-44BF-99E1-5653FDB71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4512" y="3005818"/>
                <a:ext cx="671513" cy="1138238"/>
              </a:xfrm>
              <a:custGeom>
                <a:avLst/>
                <a:gdLst>
                  <a:gd name="T0" fmla="*/ 423 w 423"/>
                  <a:gd name="T1" fmla="*/ 241 h 717"/>
                  <a:gd name="T2" fmla="*/ 257 w 423"/>
                  <a:gd name="T3" fmla="*/ 241 h 717"/>
                  <a:gd name="T4" fmla="*/ 414 w 423"/>
                  <a:gd name="T5" fmla="*/ 0 h 717"/>
                  <a:gd name="T6" fmla="*/ 178 w 423"/>
                  <a:gd name="T7" fmla="*/ 0 h 717"/>
                  <a:gd name="T8" fmla="*/ 27 w 423"/>
                  <a:gd name="T9" fmla="*/ 373 h 717"/>
                  <a:gd name="T10" fmla="*/ 161 w 423"/>
                  <a:gd name="T11" fmla="*/ 373 h 717"/>
                  <a:gd name="T12" fmla="*/ 0 w 423"/>
                  <a:gd name="T13" fmla="*/ 717 h 717"/>
                  <a:gd name="T14" fmla="*/ 423 w 423"/>
                  <a:gd name="T15" fmla="*/ 241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3" h="717">
                    <a:moveTo>
                      <a:pt x="423" y="241"/>
                    </a:moveTo>
                    <a:lnTo>
                      <a:pt x="257" y="241"/>
                    </a:lnTo>
                    <a:lnTo>
                      <a:pt x="414" y="0"/>
                    </a:lnTo>
                    <a:lnTo>
                      <a:pt x="178" y="0"/>
                    </a:lnTo>
                    <a:lnTo>
                      <a:pt x="27" y="373"/>
                    </a:lnTo>
                    <a:lnTo>
                      <a:pt x="161" y="373"/>
                    </a:lnTo>
                    <a:lnTo>
                      <a:pt x="0" y="717"/>
                    </a:lnTo>
                    <a:lnTo>
                      <a:pt x="423" y="241"/>
                    </a:lnTo>
                    <a:close/>
                  </a:path>
                </a:pathLst>
              </a:custGeom>
              <a:noFill/>
              <a:ln w="15875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74746"/>
                  </a:solidFill>
                </a:endParaRPr>
              </a:p>
            </p:txBody>
          </p:sp>
          <p:sp>
            <p:nvSpPr>
              <p:cNvPr id="353" name="Line 16">
                <a:extLst>
                  <a:ext uri="{FF2B5EF4-FFF2-40B4-BE49-F238E27FC236}">
                    <a16:creationId xmlns:a16="http://schemas.microsoft.com/office/drawing/2014/main" id="{C3D623A6-D2B5-4F21-B0B0-31415396EF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62112" y="3934506"/>
                <a:ext cx="182563" cy="0"/>
              </a:xfrm>
              <a:prstGeom prst="line">
                <a:avLst/>
              </a:prstGeom>
              <a:noFill/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74746"/>
                  </a:solidFill>
                </a:endParaRPr>
              </a:p>
            </p:txBody>
          </p:sp>
          <p:sp>
            <p:nvSpPr>
              <p:cNvPr id="354" name="Line 17">
                <a:extLst>
                  <a:ext uri="{FF2B5EF4-FFF2-40B4-BE49-F238E27FC236}">
                    <a16:creationId xmlns:a16="http://schemas.microsoft.com/office/drawing/2014/main" id="{CF0AF48B-28C3-4845-B541-343B9CABDF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324" y="3871006"/>
                <a:ext cx="290513" cy="0"/>
              </a:xfrm>
              <a:prstGeom prst="line">
                <a:avLst/>
              </a:prstGeom>
              <a:noFill/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74746"/>
                  </a:solidFill>
                </a:endParaRPr>
              </a:p>
            </p:txBody>
          </p:sp>
          <p:sp>
            <p:nvSpPr>
              <p:cNvPr id="355" name="Line 18">
                <a:extLst>
                  <a:ext uri="{FF2B5EF4-FFF2-40B4-BE49-F238E27FC236}">
                    <a16:creationId xmlns:a16="http://schemas.microsoft.com/office/drawing/2014/main" id="{B99419B0-18FF-40E4-B15C-8103731A8F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20849" y="3810681"/>
                <a:ext cx="182563" cy="0"/>
              </a:xfrm>
              <a:prstGeom prst="line">
                <a:avLst/>
              </a:prstGeom>
              <a:noFill/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74746"/>
                  </a:solidFill>
                </a:endParaRPr>
              </a:p>
            </p:txBody>
          </p:sp>
          <p:sp>
            <p:nvSpPr>
              <p:cNvPr id="356" name="Freeform: Shape 851">
                <a:extLst>
                  <a:ext uri="{FF2B5EF4-FFF2-40B4-BE49-F238E27FC236}">
                    <a16:creationId xmlns:a16="http://schemas.microsoft.com/office/drawing/2014/main" id="{89F20FE4-12C1-47EC-AA59-886A58C47D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7375" y="3005818"/>
                <a:ext cx="607211" cy="592138"/>
              </a:xfrm>
              <a:custGeom>
                <a:avLst/>
                <a:gdLst>
                  <a:gd name="connsiteX0" fmla="*/ 239712 w 607211"/>
                  <a:gd name="connsiteY0" fmla="*/ 0 h 592138"/>
                  <a:gd name="connsiteX1" fmla="*/ 607211 w 607211"/>
                  <a:gd name="connsiteY1" fmla="*/ 0 h 592138"/>
                  <a:gd name="connsiteX2" fmla="*/ 154515 w 607211"/>
                  <a:gd name="connsiteY2" fmla="*/ 592138 h 592138"/>
                  <a:gd name="connsiteX3" fmla="*/ 0 w 607211"/>
                  <a:gd name="connsiteY3" fmla="*/ 592138 h 59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7211" h="592138">
                    <a:moveTo>
                      <a:pt x="239712" y="0"/>
                    </a:moveTo>
                    <a:lnTo>
                      <a:pt x="607211" y="0"/>
                    </a:lnTo>
                    <a:lnTo>
                      <a:pt x="154515" y="592138"/>
                    </a:lnTo>
                    <a:lnTo>
                      <a:pt x="0" y="592138"/>
                    </a:lnTo>
                    <a:close/>
                  </a:path>
                </a:pathLst>
              </a:custGeom>
              <a:solidFill>
                <a:srgbClr val="049FC7"/>
              </a:solidFill>
              <a:ln w="15875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rgbClr val="474746"/>
                  </a:solidFill>
                </a:endParaRPr>
              </a:p>
            </p:txBody>
          </p:sp>
          <p:sp>
            <p:nvSpPr>
              <p:cNvPr id="357" name="Freeform 14">
                <a:extLst>
                  <a:ext uri="{FF2B5EF4-FFF2-40B4-BE49-F238E27FC236}">
                    <a16:creationId xmlns:a16="http://schemas.microsoft.com/office/drawing/2014/main" id="{A3B921EB-44C0-4AFB-A51F-3F6D80EBA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4512" y="3005818"/>
                <a:ext cx="671513" cy="1138238"/>
              </a:xfrm>
              <a:custGeom>
                <a:avLst/>
                <a:gdLst>
                  <a:gd name="T0" fmla="*/ 423 w 423"/>
                  <a:gd name="T1" fmla="*/ 241 h 717"/>
                  <a:gd name="T2" fmla="*/ 257 w 423"/>
                  <a:gd name="T3" fmla="*/ 241 h 717"/>
                  <a:gd name="T4" fmla="*/ 414 w 423"/>
                  <a:gd name="T5" fmla="*/ 0 h 717"/>
                  <a:gd name="T6" fmla="*/ 178 w 423"/>
                  <a:gd name="T7" fmla="*/ 0 h 717"/>
                  <a:gd name="T8" fmla="*/ 27 w 423"/>
                  <a:gd name="T9" fmla="*/ 373 h 717"/>
                  <a:gd name="T10" fmla="*/ 161 w 423"/>
                  <a:gd name="T11" fmla="*/ 373 h 717"/>
                  <a:gd name="T12" fmla="*/ 0 w 423"/>
                  <a:gd name="T13" fmla="*/ 717 h 717"/>
                  <a:gd name="T14" fmla="*/ 423 w 423"/>
                  <a:gd name="T15" fmla="*/ 241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3" h="717">
                    <a:moveTo>
                      <a:pt x="423" y="241"/>
                    </a:moveTo>
                    <a:lnTo>
                      <a:pt x="257" y="241"/>
                    </a:lnTo>
                    <a:lnTo>
                      <a:pt x="414" y="0"/>
                    </a:lnTo>
                    <a:lnTo>
                      <a:pt x="178" y="0"/>
                    </a:lnTo>
                    <a:lnTo>
                      <a:pt x="27" y="373"/>
                    </a:lnTo>
                    <a:lnTo>
                      <a:pt x="161" y="373"/>
                    </a:lnTo>
                    <a:lnTo>
                      <a:pt x="0" y="717"/>
                    </a:lnTo>
                    <a:lnTo>
                      <a:pt x="423" y="241"/>
                    </a:lnTo>
                    <a:close/>
                  </a:path>
                </a:pathLst>
              </a:custGeom>
              <a:noFill/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74746"/>
                  </a:solidFill>
                </a:endParaRPr>
              </a:p>
            </p:txBody>
          </p:sp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FC074005-DEF1-4454-BB88-BEAA704A015D}"/>
                </a:ext>
              </a:extLst>
            </p:cNvPr>
            <p:cNvGrpSpPr/>
            <p:nvPr/>
          </p:nvGrpSpPr>
          <p:grpSpPr>
            <a:xfrm>
              <a:off x="7156077" y="1958101"/>
              <a:ext cx="874274" cy="590290"/>
              <a:chOff x="2708861" y="4409275"/>
              <a:chExt cx="1789033" cy="1329930"/>
            </a:xfrm>
          </p:grpSpPr>
          <p:sp>
            <p:nvSpPr>
              <p:cNvPr id="359" name="Rectangle: Rounded Corners 814">
                <a:extLst>
                  <a:ext uri="{FF2B5EF4-FFF2-40B4-BE49-F238E27FC236}">
                    <a16:creationId xmlns:a16="http://schemas.microsoft.com/office/drawing/2014/main" id="{C2A22921-3012-44C1-A650-5310AD27FBC5}"/>
                  </a:ext>
                </a:extLst>
              </p:cNvPr>
              <p:cNvSpPr/>
              <p:nvPr/>
            </p:nvSpPr>
            <p:spPr>
              <a:xfrm>
                <a:off x="2708861" y="4409275"/>
                <a:ext cx="1789033" cy="1329930"/>
              </a:xfrm>
              <a:prstGeom prst="roundRect">
                <a:avLst>
                  <a:gd name="adj" fmla="val 5039"/>
                </a:avLst>
              </a:prstGeom>
              <a:solidFill>
                <a:srgbClr val="D7D7D7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E61B73E0-A2AC-413D-A7F2-C0A9F876268D}"/>
                  </a:ext>
                </a:extLst>
              </p:cNvPr>
              <p:cNvGrpSpPr/>
              <p:nvPr/>
            </p:nvGrpSpPr>
            <p:grpSpPr>
              <a:xfrm>
                <a:off x="2969818" y="4627059"/>
                <a:ext cx="1267118" cy="894362"/>
                <a:chOff x="5270501" y="2747008"/>
                <a:chExt cx="1033244" cy="729288"/>
              </a:xfrm>
            </p:grpSpPr>
            <p:grpSp>
              <p:nvGrpSpPr>
                <p:cNvPr id="361" name="Group 360">
                  <a:extLst>
                    <a:ext uri="{FF2B5EF4-FFF2-40B4-BE49-F238E27FC236}">
                      <a16:creationId xmlns:a16="http://schemas.microsoft.com/office/drawing/2014/main" id="{8EF6B5D7-FDB1-49E0-AF1F-81E4F71FCCE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270501" y="2801940"/>
                  <a:ext cx="625475" cy="622300"/>
                  <a:chOff x="3288" y="1765"/>
                  <a:chExt cx="394" cy="392"/>
                </a:xfrm>
              </p:grpSpPr>
              <p:sp>
                <p:nvSpPr>
                  <p:cNvPr id="370" name="Freeform 5">
                    <a:extLst>
                      <a:ext uri="{FF2B5EF4-FFF2-40B4-BE49-F238E27FC236}">
                        <a16:creationId xmlns:a16="http://schemas.microsoft.com/office/drawing/2014/main" id="{57AC45E0-AFDF-486C-AB97-E69396B103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88" y="1765"/>
                    <a:ext cx="312" cy="348"/>
                  </a:xfrm>
                  <a:custGeom>
                    <a:avLst/>
                    <a:gdLst>
                      <a:gd name="T0" fmla="*/ 296 w 312"/>
                      <a:gd name="T1" fmla="*/ 22 h 348"/>
                      <a:gd name="T2" fmla="*/ 257 w 312"/>
                      <a:gd name="T3" fmla="*/ 56 h 348"/>
                      <a:gd name="T4" fmla="*/ 248 w 312"/>
                      <a:gd name="T5" fmla="*/ 0 h 348"/>
                      <a:gd name="T6" fmla="*/ 152 w 312"/>
                      <a:gd name="T7" fmla="*/ 0 h 348"/>
                      <a:gd name="T8" fmla="*/ 142 w 312"/>
                      <a:gd name="T9" fmla="*/ 58 h 348"/>
                      <a:gd name="T10" fmla="*/ 92 w 312"/>
                      <a:gd name="T11" fmla="*/ 21 h 348"/>
                      <a:gd name="T12" fmla="*/ 24 w 312"/>
                      <a:gd name="T13" fmla="*/ 86 h 348"/>
                      <a:gd name="T14" fmla="*/ 62 w 312"/>
                      <a:gd name="T15" fmla="*/ 134 h 348"/>
                      <a:gd name="T16" fmla="*/ 0 w 312"/>
                      <a:gd name="T17" fmla="*/ 144 h 348"/>
                      <a:gd name="T18" fmla="*/ 0 w 312"/>
                      <a:gd name="T19" fmla="*/ 237 h 348"/>
                      <a:gd name="T20" fmla="*/ 64 w 312"/>
                      <a:gd name="T21" fmla="*/ 248 h 348"/>
                      <a:gd name="T22" fmla="*/ 24 w 312"/>
                      <a:gd name="T23" fmla="*/ 298 h 348"/>
                      <a:gd name="T24" fmla="*/ 75 w 312"/>
                      <a:gd name="T25" fmla="*/ 348 h 348"/>
                      <a:gd name="T26" fmla="*/ 312 w 312"/>
                      <a:gd name="T27" fmla="*/ 38 h 348"/>
                      <a:gd name="T28" fmla="*/ 296 w 312"/>
                      <a:gd name="T29" fmla="*/ 22 h 3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2" h="348">
                        <a:moveTo>
                          <a:pt x="296" y="22"/>
                        </a:moveTo>
                        <a:lnTo>
                          <a:pt x="257" y="56"/>
                        </a:lnTo>
                        <a:lnTo>
                          <a:pt x="248" y="0"/>
                        </a:lnTo>
                        <a:lnTo>
                          <a:pt x="152" y="0"/>
                        </a:lnTo>
                        <a:lnTo>
                          <a:pt x="142" y="58"/>
                        </a:lnTo>
                        <a:lnTo>
                          <a:pt x="92" y="21"/>
                        </a:lnTo>
                        <a:lnTo>
                          <a:pt x="24" y="86"/>
                        </a:lnTo>
                        <a:lnTo>
                          <a:pt x="62" y="134"/>
                        </a:lnTo>
                        <a:lnTo>
                          <a:pt x="0" y="144"/>
                        </a:lnTo>
                        <a:lnTo>
                          <a:pt x="0" y="237"/>
                        </a:lnTo>
                        <a:lnTo>
                          <a:pt x="64" y="248"/>
                        </a:lnTo>
                        <a:lnTo>
                          <a:pt x="24" y="298"/>
                        </a:lnTo>
                        <a:lnTo>
                          <a:pt x="75" y="348"/>
                        </a:lnTo>
                        <a:lnTo>
                          <a:pt x="312" y="38"/>
                        </a:lnTo>
                        <a:lnTo>
                          <a:pt x="296" y="22"/>
                        </a:lnTo>
                        <a:close/>
                      </a:path>
                    </a:pathLst>
                  </a:custGeom>
                  <a:solidFill>
                    <a:srgbClr val="0FA1C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1" name="Oval 6">
                    <a:extLst>
                      <a:ext uri="{FF2B5EF4-FFF2-40B4-BE49-F238E27FC236}">
                        <a16:creationId xmlns:a16="http://schemas.microsoft.com/office/drawing/2014/main" id="{C3D64606-2E1B-44CE-BC59-F2286B1DEF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2" y="1888"/>
                    <a:ext cx="146" cy="146"/>
                  </a:xfrm>
                  <a:prstGeom prst="ellipse">
                    <a:avLst/>
                  </a:prstGeom>
                  <a:solidFill>
                    <a:srgbClr val="D7D7D7"/>
                  </a:solidFill>
                  <a:ln w="22225" cap="rnd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kern="0">
                      <a:solidFill>
                        <a:srgbClr val="474746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72" name="Freeform 7">
                    <a:extLst>
                      <a:ext uri="{FF2B5EF4-FFF2-40B4-BE49-F238E27FC236}">
                        <a16:creationId xmlns:a16="http://schemas.microsoft.com/office/drawing/2014/main" id="{EDEED0F9-BD63-41A2-AF73-73366C43F1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88" y="1765"/>
                    <a:ext cx="394" cy="392"/>
                  </a:xfrm>
                  <a:custGeom>
                    <a:avLst/>
                    <a:gdLst>
                      <a:gd name="T0" fmla="*/ 152 w 394"/>
                      <a:gd name="T1" fmla="*/ 0 h 392"/>
                      <a:gd name="T2" fmla="*/ 248 w 394"/>
                      <a:gd name="T3" fmla="*/ 0 h 392"/>
                      <a:gd name="T4" fmla="*/ 257 w 394"/>
                      <a:gd name="T5" fmla="*/ 56 h 392"/>
                      <a:gd name="T6" fmla="*/ 296 w 394"/>
                      <a:gd name="T7" fmla="*/ 22 h 392"/>
                      <a:gd name="T8" fmla="*/ 369 w 394"/>
                      <a:gd name="T9" fmla="*/ 96 h 392"/>
                      <a:gd name="T10" fmla="*/ 336 w 394"/>
                      <a:gd name="T11" fmla="*/ 140 h 392"/>
                      <a:gd name="T12" fmla="*/ 394 w 394"/>
                      <a:gd name="T13" fmla="*/ 149 h 392"/>
                      <a:gd name="T14" fmla="*/ 394 w 394"/>
                      <a:gd name="T15" fmla="*/ 245 h 392"/>
                      <a:gd name="T16" fmla="*/ 336 w 394"/>
                      <a:gd name="T17" fmla="*/ 252 h 392"/>
                      <a:gd name="T18" fmla="*/ 376 w 394"/>
                      <a:gd name="T19" fmla="*/ 302 h 392"/>
                      <a:gd name="T20" fmla="*/ 306 w 394"/>
                      <a:gd name="T21" fmla="*/ 372 h 392"/>
                      <a:gd name="T22" fmla="*/ 255 w 394"/>
                      <a:gd name="T23" fmla="*/ 330 h 392"/>
                      <a:gd name="T24" fmla="*/ 246 w 394"/>
                      <a:gd name="T25" fmla="*/ 392 h 392"/>
                      <a:gd name="T26" fmla="*/ 152 w 394"/>
                      <a:gd name="T27" fmla="*/ 392 h 392"/>
                      <a:gd name="T28" fmla="*/ 141 w 394"/>
                      <a:gd name="T29" fmla="*/ 328 h 392"/>
                      <a:gd name="T30" fmla="*/ 92 w 394"/>
                      <a:gd name="T31" fmla="*/ 366 h 392"/>
                      <a:gd name="T32" fmla="*/ 24 w 394"/>
                      <a:gd name="T33" fmla="*/ 298 h 392"/>
                      <a:gd name="T34" fmla="*/ 64 w 394"/>
                      <a:gd name="T35" fmla="*/ 248 h 392"/>
                      <a:gd name="T36" fmla="*/ 0 w 394"/>
                      <a:gd name="T37" fmla="*/ 237 h 392"/>
                      <a:gd name="T38" fmla="*/ 0 w 394"/>
                      <a:gd name="T39" fmla="*/ 144 h 392"/>
                      <a:gd name="T40" fmla="*/ 62 w 394"/>
                      <a:gd name="T41" fmla="*/ 134 h 392"/>
                      <a:gd name="T42" fmla="*/ 24 w 394"/>
                      <a:gd name="T43" fmla="*/ 86 h 392"/>
                      <a:gd name="T44" fmla="*/ 92 w 394"/>
                      <a:gd name="T45" fmla="*/ 21 h 392"/>
                      <a:gd name="T46" fmla="*/ 142 w 394"/>
                      <a:gd name="T47" fmla="*/ 58 h 392"/>
                      <a:gd name="T48" fmla="*/ 152 w 394"/>
                      <a:gd name="T49" fmla="*/ 0 h 3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394" h="392">
                        <a:moveTo>
                          <a:pt x="152" y="0"/>
                        </a:moveTo>
                        <a:lnTo>
                          <a:pt x="248" y="0"/>
                        </a:lnTo>
                        <a:lnTo>
                          <a:pt x="257" y="56"/>
                        </a:lnTo>
                        <a:lnTo>
                          <a:pt x="296" y="22"/>
                        </a:lnTo>
                        <a:lnTo>
                          <a:pt x="369" y="96"/>
                        </a:lnTo>
                        <a:lnTo>
                          <a:pt x="336" y="140"/>
                        </a:lnTo>
                        <a:lnTo>
                          <a:pt x="394" y="149"/>
                        </a:lnTo>
                        <a:lnTo>
                          <a:pt x="394" y="245"/>
                        </a:lnTo>
                        <a:lnTo>
                          <a:pt x="336" y="252"/>
                        </a:lnTo>
                        <a:lnTo>
                          <a:pt x="376" y="302"/>
                        </a:lnTo>
                        <a:lnTo>
                          <a:pt x="306" y="372"/>
                        </a:lnTo>
                        <a:lnTo>
                          <a:pt x="255" y="330"/>
                        </a:lnTo>
                        <a:lnTo>
                          <a:pt x="246" y="392"/>
                        </a:lnTo>
                        <a:lnTo>
                          <a:pt x="152" y="392"/>
                        </a:lnTo>
                        <a:lnTo>
                          <a:pt x="141" y="328"/>
                        </a:lnTo>
                        <a:lnTo>
                          <a:pt x="92" y="366"/>
                        </a:lnTo>
                        <a:lnTo>
                          <a:pt x="24" y="298"/>
                        </a:lnTo>
                        <a:lnTo>
                          <a:pt x="64" y="248"/>
                        </a:lnTo>
                        <a:lnTo>
                          <a:pt x="0" y="237"/>
                        </a:lnTo>
                        <a:lnTo>
                          <a:pt x="0" y="144"/>
                        </a:lnTo>
                        <a:lnTo>
                          <a:pt x="62" y="134"/>
                        </a:lnTo>
                        <a:lnTo>
                          <a:pt x="24" y="86"/>
                        </a:lnTo>
                        <a:lnTo>
                          <a:pt x="92" y="21"/>
                        </a:lnTo>
                        <a:lnTo>
                          <a:pt x="142" y="58"/>
                        </a:lnTo>
                        <a:lnTo>
                          <a:pt x="152" y="0"/>
                        </a:lnTo>
                        <a:close/>
                      </a:path>
                    </a:pathLst>
                  </a:custGeom>
                  <a:noFill/>
                  <a:ln w="22225" cap="rnd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kern="0">
                      <a:solidFill>
                        <a:srgbClr val="474746"/>
                      </a:solidFill>
                      <a:latin typeface="Arial"/>
                    </a:endParaRPr>
                  </a:p>
                </p:txBody>
              </p:sp>
            </p:grpSp>
            <p:grpSp>
              <p:nvGrpSpPr>
                <p:cNvPr id="362" name="Group 4">
                  <a:extLst>
                    <a:ext uri="{FF2B5EF4-FFF2-40B4-BE49-F238E27FC236}">
                      <a16:creationId xmlns:a16="http://schemas.microsoft.com/office/drawing/2014/main" id="{356C5BF8-9279-4B3F-9C4F-2E83049C7EE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989421" y="2747008"/>
                  <a:ext cx="314324" cy="312728"/>
                  <a:chOff x="3288" y="1765"/>
                  <a:chExt cx="394" cy="392"/>
                </a:xfrm>
              </p:grpSpPr>
              <p:sp>
                <p:nvSpPr>
                  <p:cNvPr id="367" name="Freeform 5">
                    <a:extLst>
                      <a:ext uri="{FF2B5EF4-FFF2-40B4-BE49-F238E27FC236}">
                        <a16:creationId xmlns:a16="http://schemas.microsoft.com/office/drawing/2014/main" id="{2002CA91-0186-409B-B659-8BD92F9261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88" y="1765"/>
                    <a:ext cx="312" cy="348"/>
                  </a:xfrm>
                  <a:custGeom>
                    <a:avLst/>
                    <a:gdLst>
                      <a:gd name="T0" fmla="*/ 296 w 312"/>
                      <a:gd name="T1" fmla="*/ 22 h 348"/>
                      <a:gd name="T2" fmla="*/ 257 w 312"/>
                      <a:gd name="T3" fmla="*/ 56 h 348"/>
                      <a:gd name="T4" fmla="*/ 248 w 312"/>
                      <a:gd name="T5" fmla="*/ 0 h 348"/>
                      <a:gd name="T6" fmla="*/ 152 w 312"/>
                      <a:gd name="T7" fmla="*/ 0 h 348"/>
                      <a:gd name="T8" fmla="*/ 142 w 312"/>
                      <a:gd name="T9" fmla="*/ 58 h 348"/>
                      <a:gd name="T10" fmla="*/ 92 w 312"/>
                      <a:gd name="T11" fmla="*/ 21 h 348"/>
                      <a:gd name="T12" fmla="*/ 24 w 312"/>
                      <a:gd name="T13" fmla="*/ 86 h 348"/>
                      <a:gd name="T14" fmla="*/ 62 w 312"/>
                      <a:gd name="T15" fmla="*/ 134 h 348"/>
                      <a:gd name="T16" fmla="*/ 0 w 312"/>
                      <a:gd name="T17" fmla="*/ 144 h 348"/>
                      <a:gd name="T18" fmla="*/ 0 w 312"/>
                      <a:gd name="T19" fmla="*/ 237 h 348"/>
                      <a:gd name="T20" fmla="*/ 64 w 312"/>
                      <a:gd name="T21" fmla="*/ 248 h 348"/>
                      <a:gd name="T22" fmla="*/ 24 w 312"/>
                      <a:gd name="T23" fmla="*/ 298 h 348"/>
                      <a:gd name="T24" fmla="*/ 75 w 312"/>
                      <a:gd name="T25" fmla="*/ 348 h 348"/>
                      <a:gd name="T26" fmla="*/ 312 w 312"/>
                      <a:gd name="T27" fmla="*/ 38 h 348"/>
                      <a:gd name="T28" fmla="*/ 296 w 312"/>
                      <a:gd name="T29" fmla="*/ 22 h 3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2" h="348">
                        <a:moveTo>
                          <a:pt x="296" y="22"/>
                        </a:moveTo>
                        <a:lnTo>
                          <a:pt x="257" y="56"/>
                        </a:lnTo>
                        <a:lnTo>
                          <a:pt x="248" y="0"/>
                        </a:lnTo>
                        <a:lnTo>
                          <a:pt x="152" y="0"/>
                        </a:lnTo>
                        <a:lnTo>
                          <a:pt x="142" y="58"/>
                        </a:lnTo>
                        <a:lnTo>
                          <a:pt x="92" y="21"/>
                        </a:lnTo>
                        <a:lnTo>
                          <a:pt x="24" y="86"/>
                        </a:lnTo>
                        <a:lnTo>
                          <a:pt x="62" y="134"/>
                        </a:lnTo>
                        <a:lnTo>
                          <a:pt x="0" y="144"/>
                        </a:lnTo>
                        <a:lnTo>
                          <a:pt x="0" y="237"/>
                        </a:lnTo>
                        <a:lnTo>
                          <a:pt x="64" y="248"/>
                        </a:lnTo>
                        <a:lnTo>
                          <a:pt x="24" y="298"/>
                        </a:lnTo>
                        <a:lnTo>
                          <a:pt x="75" y="348"/>
                        </a:lnTo>
                        <a:lnTo>
                          <a:pt x="312" y="38"/>
                        </a:lnTo>
                        <a:lnTo>
                          <a:pt x="296" y="22"/>
                        </a:lnTo>
                        <a:close/>
                      </a:path>
                    </a:pathLst>
                  </a:custGeom>
                  <a:solidFill>
                    <a:srgbClr val="0FA1C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8" name="Oval 6">
                    <a:extLst>
                      <a:ext uri="{FF2B5EF4-FFF2-40B4-BE49-F238E27FC236}">
                        <a16:creationId xmlns:a16="http://schemas.microsoft.com/office/drawing/2014/main" id="{6F68D173-529C-4094-8B79-DB5A13D17D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2" y="1888"/>
                    <a:ext cx="146" cy="146"/>
                  </a:xfrm>
                  <a:prstGeom prst="ellipse">
                    <a:avLst/>
                  </a:prstGeom>
                  <a:solidFill>
                    <a:srgbClr val="D7D7D7"/>
                  </a:solidFill>
                  <a:ln w="22225" cap="rnd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kern="0">
                      <a:solidFill>
                        <a:srgbClr val="474746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69" name="Freeform 7">
                    <a:extLst>
                      <a:ext uri="{FF2B5EF4-FFF2-40B4-BE49-F238E27FC236}">
                        <a16:creationId xmlns:a16="http://schemas.microsoft.com/office/drawing/2014/main" id="{BD1B6064-43D2-4476-9389-24C6FCB2F5F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88" y="1765"/>
                    <a:ext cx="394" cy="392"/>
                  </a:xfrm>
                  <a:custGeom>
                    <a:avLst/>
                    <a:gdLst>
                      <a:gd name="T0" fmla="*/ 152 w 394"/>
                      <a:gd name="T1" fmla="*/ 0 h 392"/>
                      <a:gd name="T2" fmla="*/ 248 w 394"/>
                      <a:gd name="T3" fmla="*/ 0 h 392"/>
                      <a:gd name="T4" fmla="*/ 257 w 394"/>
                      <a:gd name="T5" fmla="*/ 56 h 392"/>
                      <a:gd name="T6" fmla="*/ 296 w 394"/>
                      <a:gd name="T7" fmla="*/ 22 h 392"/>
                      <a:gd name="T8" fmla="*/ 369 w 394"/>
                      <a:gd name="T9" fmla="*/ 96 h 392"/>
                      <a:gd name="T10" fmla="*/ 336 w 394"/>
                      <a:gd name="T11" fmla="*/ 140 h 392"/>
                      <a:gd name="T12" fmla="*/ 394 w 394"/>
                      <a:gd name="T13" fmla="*/ 149 h 392"/>
                      <a:gd name="T14" fmla="*/ 394 w 394"/>
                      <a:gd name="T15" fmla="*/ 245 h 392"/>
                      <a:gd name="T16" fmla="*/ 336 w 394"/>
                      <a:gd name="T17" fmla="*/ 252 h 392"/>
                      <a:gd name="T18" fmla="*/ 376 w 394"/>
                      <a:gd name="T19" fmla="*/ 302 h 392"/>
                      <a:gd name="T20" fmla="*/ 306 w 394"/>
                      <a:gd name="T21" fmla="*/ 372 h 392"/>
                      <a:gd name="T22" fmla="*/ 255 w 394"/>
                      <a:gd name="T23" fmla="*/ 330 h 392"/>
                      <a:gd name="T24" fmla="*/ 246 w 394"/>
                      <a:gd name="T25" fmla="*/ 392 h 392"/>
                      <a:gd name="T26" fmla="*/ 152 w 394"/>
                      <a:gd name="T27" fmla="*/ 392 h 392"/>
                      <a:gd name="T28" fmla="*/ 141 w 394"/>
                      <a:gd name="T29" fmla="*/ 328 h 392"/>
                      <a:gd name="T30" fmla="*/ 92 w 394"/>
                      <a:gd name="T31" fmla="*/ 366 h 392"/>
                      <a:gd name="T32" fmla="*/ 24 w 394"/>
                      <a:gd name="T33" fmla="*/ 298 h 392"/>
                      <a:gd name="T34" fmla="*/ 64 w 394"/>
                      <a:gd name="T35" fmla="*/ 248 h 392"/>
                      <a:gd name="T36" fmla="*/ 0 w 394"/>
                      <a:gd name="T37" fmla="*/ 237 h 392"/>
                      <a:gd name="T38" fmla="*/ 0 w 394"/>
                      <a:gd name="T39" fmla="*/ 144 h 392"/>
                      <a:gd name="T40" fmla="*/ 62 w 394"/>
                      <a:gd name="T41" fmla="*/ 134 h 392"/>
                      <a:gd name="T42" fmla="*/ 24 w 394"/>
                      <a:gd name="T43" fmla="*/ 86 h 392"/>
                      <a:gd name="T44" fmla="*/ 92 w 394"/>
                      <a:gd name="T45" fmla="*/ 21 h 392"/>
                      <a:gd name="T46" fmla="*/ 142 w 394"/>
                      <a:gd name="T47" fmla="*/ 58 h 392"/>
                      <a:gd name="T48" fmla="*/ 152 w 394"/>
                      <a:gd name="T49" fmla="*/ 0 h 3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394" h="392">
                        <a:moveTo>
                          <a:pt x="152" y="0"/>
                        </a:moveTo>
                        <a:lnTo>
                          <a:pt x="248" y="0"/>
                        </a:lnTo>
                        <a:lnTo>
                          <a:pt x="257" y="56"/>
                        </a:lnTo>
                        <a:lnTo>
                          <a:pt x="296" y="22"/>
                        </a:lnTo>
                        <a:lnTo>
                          <a:pt x="369" y="96"/>
                        </a:lnTo>
                        <a:lnTo>
                          <a:pt x="336" y="140"/>
                        </a:lnTo>
                        <a:lnTo>
                          <a:pt x="394" y="149"/>
                        </a:lnTo>
                        <a:lnTo>
                          <a:pt x="394" y="245"/>
                        </a:lnTo>
                        <a:lnTo>
                          <a:pt x="336" y="252"/>
                        </a:lnTo>
                        <a:lnTo>
                          <a:pt x="376" y="302"/>
                        </a:lnTo>
                        <a:lnTo>
                          <a:pt x="306" y="372"/>
                        </a:lnTo>
                        <a:lnTo>
                          <a:pt x="255" y="330"/>
                        </a:lnTo>
                        <a:lnTo>
                          <a:pt x="246" y="392"/>
                        </a:lnTo>
                        <a:lnTo>
                          <a:pt x="152" y="392"/>
                        </a:lnTo>
                        <a:lnTo>
                          <a:pt x="141" y="328"/>
                        </a:lnTo>
                        <a:lnTo>
                          <a:pt x="92" y="366"/>
                        </a:lnTo>
                        <a:lnTo>
                          <a:pt x="24" y="298"/>
                        </a:lnTo>
                        <a:lnTo>
                          <a:pt x="64" y="248"/>
                        </a:lnTo>
                        <a:lnTo>
                          <a:pt x="0" y="237"/>
                        </a:lnTo>
                        <a:lnTo>
                          <a:pt x="0" y="144"/>
                        </a:lnTo>
                        <a:lnTo>
                          <a:pt x="62" y="134"/>
                        </a:lnTo>
                        <a:lnTo>
                          <a:pt x="24" y="86"/>
                        </a:lnTo>
                        <a:lnTo>
                          <a:pt x="92" y="21"/>
                        </a:lnTo>
                        <a:lnTo>
                          <a:pt x="142" y="58"/>
                        </a:lnTo>
                        <a:lnTo>
                          <a:pt x="152" y="0"/>
                        </a:lnTo>
                        <a:close/>
                      </a:path>
                    </a:pathLst>
                  </a:custGeom>
                  <a:noFill/>
                  <a:ln w="22225" cap="rnd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kern="0">
                      <a:solidFill>
                        <a:srgbClr val="474746"/>
                      </a:solidFill>
                      <a:latin typeface="Arial"/>
                    </a:endParaRPr>
                  </a:p>
                </p:txBody>
              </p:sp>
            </p:grpSp>
            <p:grpSp>
              <p:nvGrpSpPr>
                <p:cNvPr id="363" name="Group 4">
                  <a:extLst>
                    <a:ext uri="{FF2B5EF4-FFF2-40B4-BE49-F238E27FC236}">
                      <a16:creationId xmlns:a16="http://schemas.microsoft.com/office/drawing/2014/main" id="{6F345CDB-FBA5-4913-AC9D-84DF4EE73C5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989421" y="3163568"/>
                  <a:ext cx="314324" cy="312728"/>
                  <a:chOff x="3288" y="1765"/>
                  <a:chExt cx="394" cy="392"/>
                </a:xfrm>
              </p:grpSpPr>
              <p:sp>
                <p:nvSpPr>
                  <p:cNvPr id="364" name="Freeform 5">
                    <a:extLst>
                      <a:ext uri="{FF2B5EF4-FFF2-40B4-BE49-F238E27FC236}">
                        <a16:creationId xmlns:a16="http://schemas.microsoft.com/office/drawing/2014/main" id="{569F53B4-F5F8-424B-AA01-9813415328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88" y="1765"/>
                    <a:ext cx="312" cy="348"/>
                  </a:xfrm>
                  <a:custGeom>
                    <a:avLst/>
                    <a:gdLst>
                      <a:gd name="T0" fmla="*/ 296 w 312"/>
                      <a:gd name="T1" fmla="*/ 22 h 348"/>
                      <a:gd name="T2" fmla="*/ 257 w 312"/>
                      <a:gd name="T3" fmla="*/ 56 h 348"/>
                      <a:gd name="T4" fmla="*/ 248 w 312"/>
                      <a:gd name="T5" fmla="*/ 0 h 348"/>
                      <a:gd name="T6" fmla="*/ 152 w 312"/>
                      <a:gd name="T7" fmla="*/ 0 h 348"/>
                      <a:gd name="T8" fmla="*/ 142 w 312"/>
                      <a:gd name="T9" fmla="*/ 58 h 348"/>
                      <a:gd name="T10" fmla="*/ 92 w 312"/>
                      <a:gd name="T11" fmla="*/ 21 h 348"/>
                      <a:gd name="T12" fmla="*/ 24 w 312"/>
                      <a:gd name="T13" fmla="*/ 86 h 348"/>
                      <a:gd name="T14" fmla="*/ 62 w 312"/>
                      <a:gd name="T15" fmla="*/ 134 h 348"/>
                      <a:gd name="T16" fmla="*/ 0 w 312"/>
                      <a:gd name="T17" fmla="*/ 144 h 348"/>
                      <a:gd name="T18" fmla="*/ 0 w 312"/>
                      <a:gd name="T19" fmla="*/ 237 h 348"/>
                      <a:gd name="T20" fmla="*/ 64 w 312"/>
                      <a:gd name="T21" fmla="*/ 248 h 348"/>
                      <a:gd name="T22" fmla="*/ 24 w 312"/>
                      <a:gd name="T23" fmla="*/ 298 h 348"/>
                      <a:gd name="T24" fmla="*/ 75 w 312"/>
                      <a:gd name="T25" fmla="*/ 348 h 348"/>
                      <a:gd name="T26" fmla="*/ 312 w 312"/>
                      <a:gd name="T27" fmla="*/ 38 h 348"/>
                      <a:gd name="T28" fmla="*/ 296 w 312"/>
                      <a:gd name="T29" fmla="*/ 22 h 3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2" h="348">
                        <a:moveTo>
                          <a:pt x="296" y="22"/>
                        </a:moveTo>
                        <a:lnTo>
                          <a:pt x="257" y="56"/>
                        </a:lnTo>
                        <a:lnTo>
                          <a:pt x="248" y="0"/>
                        </a:lnTo>
                        <a:lnTo>
                          <a:pt x="152" y="0"/>
                        </a:lnTo>
                        <a:lnTo>
                          <a:pt x="142" y="58"/>
                        </a:lnTo>
                        <a:lnTo>
                          <a:pt x="92" y="21"/>
                        </a:lnTo>
                        <a:lnTo>
                          <a:pt x="24" y="86"/>
                        </a:lnTo>
                        <a:lnTo>
                          <a:pt x="62" y="134"/>
                        </a:lnTo>
                        <a:lnTo>
                          <a:pt x="0" y="144"/>
                        </a:lnTo>
                        <a:lnTo>
                          <a:pt x="0" y="237"/>
                        </a:lnTo>
                        <a:lnTo>
                          <a:pt x="64" y="248"/>
                        </a:lnTo>
                        <a:lnTo>
                          <a:pt x="24" y="298"/>
                        </a:lnTo>
                        <a:lnTo>
                          <a:pt x="75" y="348"/>
                        </a:lnTo>
                        <a:lnTo>
                          <a:pt x="312" y="38"/>
                        </a:lnTo>
                        <a:lnTo>
                          <a:pt x="296" y="22"/>
                        </a:lnTo>
                        <a:close/>
                      </a:path>
                    </a:pathLst>
                  </a:custGeom>
                  <a:solidFill>
                    <a:srgbClr val="0FA1C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5" name="Oval 6">
                    <a:extLst>
                      <a:ext uri="{FF2B5EF4-FFF2-40B4-BE49-F238E27FC236}">
                        <a16:creationId xmlns:a16="http://schemas.microsoft.com/office/drawing/2014/main" id="{5573E86D-AF29-4702-910B-BAC62B0736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2" y="1888"/>
                    <a:ext cx="146" cy="146"/>
                  </a:xfrm>
                  <a:prstGeom prst="ellipse">
                    <a:avLst/>
                  </a:prstGeom>
                  <a:solidFill>
                    <a:srgbClr val="D7D7D7"/>
                  </a:solidFill>
                  <a:ln w="22225" cap="rnd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kern="0">
                      <a:solidFill>
                        <a:srgbClr val="474746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366" name="Freeform 7">
                    <a:extLst>
                      <a:ext uri="{FF2B5EF4-FFF2-40B4-BE49-F238E27FC236}">
                        <a16:creationId xmlns:a16="http://schemas.microsoft.com/office/drawing/2014/main" id="{BB534AA4-F428-4752-94CE-CBC4612436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88" y="1765"/>
                    <a:ext cx="394" cy="392"/>
                  </a:xfrm>
                  <a:custGeom>
                    <a:avLst/>
                    <a:gdLst>
                      <a:gd name="T0" fmla="*/ 152 w 394"/>
                      <a:gd name="T1" fmla="*/ 0 h 392"/>
                      <a:gd name="T2" fmla="*/ 248 w 394"/>
                      <a:gd name="T3" fmla="*/ 0 h 392"/>
                      <a:gd name="T4" fmla="*/ 257 w 394"/>
                      <a:gd name="T5" fmla="*/ 56 h 392"/>
                      <a:gd name="T6" fmla="*/ 296 w 394"/>
                      <a:gd name="T7" fmla="*/ 22 h 392"/>
                      <a:gd name="T8" fmla="*/ 369 w 394"/>
                      <a:gd name="T9" fmla="*/ 96 h 392"/>
                      <a:gd name="T10" fmla="*/ 336 w 394"/>
                      <a:gd name="T11" fmla="*/ 140 h 392"/>
                      <a:gd name="T12" fmla="*/ 394 w 394"/>
                      <a:gd name="T13" fmla="*/ 149 h 392"/>
                      <a:gd name="T14" fmla="*/ 394 w 394"/>
                      <a:gd name="T15" fmla="*/ 245 h 392"/>
                      <a:gd name="T16" fmla="*/ 336 w 394"/>
                      <a:gd name="T17" fmla="*/ 252 h 392"/>
                      <a:gd name="T18" fmla="*/ 376 w 394"/>
                      <a:gd name="T19" fmla="*/ 302 h 392"/>
                      <a:gd name="T20" fmla="*/ 306 w 394"/>
                      <a:gd name="T21" fmla="*/ 372 h 392"/>
                      <a:gd name="T22" fmla="*/ 255 w 394"/>
                      <a:gd name="T23" fmla="*/ 330 h 392"/>
                      <a:gd name="T24" fmla="*/ 246 w 394"/>
                      <a:gd name="T25" fmla="*/ 392 h 392"/>
                      <a:gd name="T26" fmla="*/ 152 w 394"/>
                      <a:gd name="T27" fmla="*/ 392 h 392"/>
                      <a:gd name="T28" fmla="*/ 141 w 394"/>
                      <a:gd name="T29" fmla="*/ 328 h 392"/>
                      <a:gd name="T30" fmla="*/ 92 w 394"/>
                      <a:gd name="T31" fmla="*/ 366 h 392"/>
                      <a:gd name="T32" fmla="*/ 24 w 394"/>
                      <a:gd name="T33" fmla="*/ 298 h 392"/>
                      <a:gd name="T34" fmla="*/ 64 w 394"/>
                      <a:gd name="T35" fmla="*/ 248 h 392"/>
                      <a:gd name="T36" fmla="*/ 0 w 394"/>
                      <a:gd name="T37" fmla="*/ 237 h 392"/>
                      <a:gd name="T38" fmla="*/ 0 w 394"/>
                      <a:gd name="T39" fmla="*/ 144 h 392"/>
                      <a:gd name="T40" fmla="*/ 62 w 394"/>
                      <a:gd name="T41" fmla="*/ 134 h 392"/>
                      <a:gd name="T42" fmla="*/ 24 w 394"/>
                      <a:gd name="T43" fmla="*/ 86 h 392"/>
                      <a:gd name="T44" fmla="*/ 92 w 394"/>
                      <a:gd name="T45" fmla="*/ 21 h 392"/>
                      <a:gd name="T46" fmla="*/ 142 w 394"/>
                      <a:gd name="T47" fmla="*/ 58 h 392"/>
                      <a:gd name="T48" fmla="*/ 152 w 394"/>
                      <a:gd name="T49" fmla="*/ 0 h 3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394" h="392">
                        <a:moveTo>
                          <a:pt x="152" y="0"/>
                        </a:moveTo>
                        <a:lnTo>
                          <a:pt x="248" y="0"/>
                        </a:lnTo>
                        <a:lnTo>
                          <a:pt x="257" y="56"/>
                        </a:lnTo>
                        <a:lnTo>
                          <a:pt x="296" y="22"/>
                        </a:lnTo>
                        <a:lnTo>
                          <a:pt x="369" y="96"/>
                        </a:lnTo>
                        <a:lnTo>
                          <a:pt x="336" y="140"/>
                        </a:lnTo>
                        <a:lnTo>
                          <a:pt x="394" y="149"/>
                        </a:lnTo>
                        <a:lnTo>
                          <a:pt x="394" y="245"/>
                        </a:lnTo>
                        <a:lnTo>
                          <a:pt x="336" y="252"/>
                        </a:lnTo>
                        <a:lnTo>
                          <a:pt x="376" y="302"/>
                        </a:lnTo>
                        <a:lnTo>
                          <a:pt x="306" y="372"/>
                        </a:lnTo>
                        <a:lnTo>
                          <a:pt x="255" y="330"/>
                        </a:lnTo>
                        <a:lnTo>
                          <a:pt x="246" y="392"/>
                        </a:lnTo>
                        <a:lnTo>
                          <a:pt x="152" y="392"/>
                        </a:lnTo>
                        <a:lnTo>
                          <a:pt x="141" y="328"/>
                        </a:lnTo>
                        <a:lnTo>
                          <a:pt x="92" y="366"/>
                        </a:lnTo>
                        <a:lnTo>
                          <a:pt x="24" y="298"/>
                        </a:lnTo>
                        <a:lnTo>
                          <a:pt x="64" y="248"/>
                        </a:lnTo>
                        <a:lnTo>
                          <a:pt x="0" y="237"/>
                        </a:lnTo>
                        <a:lnTo>
                          <a:pt x="0" y="144"/>
                        </a:lnTo>
                        <a:lnTo>
                          <a:pt x="62" y="134"/>
                        </a:lnTo>
                        <a:lnTo>
                          <a:pt x="24" y="86"/>
                        </a:lnTo>
                        <a:lnTo>
                          <a:pt x="92" y="21"/>
                        </a:lnTo>
                        <a:lnTo>
                          <a:pt x="142" y="58"/>
                        </a:lnTo>
                        <a:lnTo>
                          <a:pt x="152" y="0"/>
                        </a:lnTo>
                        <a:close/>
                      </a:path>
                    </a:pathLst>
                  </a:custGeom>
                  <a:noFill/>
                  <a:ln w="22225" cap="rnd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kern="0">
                      <a:solidFill>
                        <a:srgbClr val="474746"/>
                      </a:solidFill>
                      <a:latin typeface="Arial"/>
                    </a:endParaRPr>
                  </a:p>
                </p:txBody>
              </p:sp>
            </p:grpSp>
          </p:grpSp>
        </p:grpSp>
      </p:grpSp>
      <p:sp>
        <p:nvSpPr>
          <p:cNvPr id="167" name="“AWS continues to grow at a nearly unbelievable rate, even as…"/>
          <p:cNvSpPr txBox="1"/>
          <p:nvPr/>
        </p:nvSpPr>
        <p:spPr>
          <a:xfrm>
            <a:off x="2195478" y="3221600"/>
            <a:ext cx="1808083" cy="53063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1289" tIns="11289" rIns="11289" bIns="11289" anchor="ctr">
            <a:spAutoFit/>
          </a:bodyPr>
          <a:lstStyle/>
          <a:p>
            <a:pPr defTabSz="183444">
              <a:defRPr sz="6800" b="0" spc="204"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lang="en-US" sz="1100" spc="56" dirty="0">
                <a:ea typeface="Amazon Ember Cd" charset="0"/>
                <a:cs typeface="Amazon Ember Cd" charset="0"/>
              </a:rPr>
              <a:t>Use Greengrass to deploy optimized models on your target device</a:t>
            </a:r>
          </a:p>
        </p:txBody>
      </p: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23E557C6-C7FC-4013-BDBB-9E74F980770D}"/>
              </a:ext>
            </a:extLst>
          </p:cNvPr>
          <p:cNvGrpSpPr/>
          <p:nvPr/>
        </p:nvGrpSpPr>
        <p:grpSpPr>
          <a:xfrm>
            <a:off x="2780571" y="2221743"/>
            <a:ext cx="497439" cy="455440"/>
            <a:chOff x="8284563" y="3702530"/>
            <a:chExt cx="202140" cy="195736"/>
          </a:xfrm>
        </p:grpSpPr>
        <p:sp>
          <p:nvSpPr>
            <p:cNvPr id="374" name="Freeform 55">
              <a:extLst>
                <a:ext uri="{FF2B5EF4-FFF2-40B4-BE49-F238E27FC236}">
                  <a16:creationId xmlns:a16="http://schemas.microsoft.com/office/drawing/2014/main" id="{BB5624DA-5F47-4C04-A81D-54C4B770B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4563" y="3702530"/>
              <a:ext cx="101390" cy="195736"/>
            </a:xfrm>
            <a:custGeom>
              <a:avLst/>
              <a:gdLst>
                <a:gd name="T0" fmla="*/ 227 w 227"/>
                <a:gd name="T1" fmla="*/ 0 h 438"/>
                <a:gd name="T2" fmla="*/ 177 w 227"/>
                <a:gd name="T3" fmla="*/ 0 h 438"/>
                <a:gd name="T4" fmla="*/ 34 w 227"/>
                <a:gd name="T5" fmla="*/ 108 h 438"/>
                <a:gd name="T6" fmla="*/ 34 w 227"/>
                <a:gd name="T7" fmla="*/ 311 h 438"/>
                <a:gd name="T8" fmla="*/ 227 w 227"/>
                <a:gd name="T9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438">
                  <a:moveTo>
                    <a:pt x="227" y="0"/>
                  </a:move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68" y="10"/>
                    <a:pt x="34" y="108"/>
                  </a:cubicBezTo>
                  <a:cubicBezTo>
                    <a:pt x="0" y="206"/>
                    <a:pt x="34" y="311"/>
                    <a:pt x="34" y="311"/>
                  </a:cubicBezTo>
                  <a:cubicBezTo>
                    <a:pt x="34" y="311"/>
                    <a:pt x="83" y="436"/>
                    <a:pt x="227" y="438"/>
                  </a:cubicBez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56">
              <a:extLst>
                <a:ext uri="{FF2B5EF4-FFF2-40B4-BE49-F238E27FC236}">
                  <a16:creationId xmlns:a16="http://schemas.microsoft.com/office/drawing/2014/main" id="{B7B3C1C8-DC68-4F32-BC2C-FD22AD409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5953" y="3702530"/>
              <a:ext cx="100750" cy="195736"/>
            </a:xfrm>
            <a:custGeom>
              <a:avLst/>
              <a:gdLst>
                <a:gd name="T0" fmla="*/ 0 w 226"/>
                <a:gd name="T1" fmla="*/ 438 h 438"/>
                <a:gd name="T2" fmla="*/ 192 w 226"/>
                <a:gd name="T3" fmla="*/ 311 h 438"/>
                <a:gd name="T4" fmla="*/ 192 w 226"/>
                <a:gd name="T5" fmla="*/ 108 h 438"/>
                <a:gd name="T6" fmla="*/ 49 w 226"/>
                <a:gd name="T7" fmla="*/ 0 h 438"/>
                <a:gd name="T8" fmla="*/ 0 w 226"/>
                <a:gd name="T9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438">
                  <a:moveTo>
                    <a:pt x="0" y="438"/>
                  </a:moveTo>
                  <a:cubicBezTo>
                    <a:pt x="143" y="436"/>
                    <a:pt x="192" y="311"/>
                    <a:pt x="192" y="311"/>
                  </a:cubicBezTo>
                  <a:cubicBezTo>
                    <a:pt x="192" y="311"/>
                    <a:pt x="226" y="206"/>
                    <a:pt x="192" y="108"/>
                  </a:cubicBezTo>
                  <a:cubicBezTo>
                    <a:pt x="158" y="10"/>
                    <a:pt x="49" y="0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6" name="Group 375">
              <a:extLst>
                <a:ext uri="{FF2B5EF4-FFF2-40B4-BE49-F238E27FC236}">
                  <a16:creationId xmlns:a16="http://schemas.microsoft.com/office/drawing/2014/main" id="{1BB66C19-2D47-49FB-87DD-C44E3A78169F}"/>
                </a:ext>
              </a:extLst>
            </p:cNvPr>
            <p:cNvGrpSpPr/>
            <p:nvPr/>
          </p:nvGrpSpPr>
          <p:grpSpPr>
            <a:xfrm>
              <a:off x="8306549" y="3715551"/>
              <a:ext cx="159236" cy="83033"/>
              <a:chOff x="8136219" y="3269217"/>
              <a:chExt cx="159236" cy="83033"/>
            </a:xfrm>
          </p:grpSpPr>
          <p:sp>
            <p:nvSpPr>
              <p:cNvPr id="391" name="Freeform 49">
                <a:extLst>
                  <a:ext uri="{FF2B5EF4-FFF2-40B4-BE49-F238E27FC236}">
                    <a16:creationId xmlns:a16="http://schemas.microsoft.com/office/drawing/2014/main" id="{F720EBA9-E9D7-4DBF-BF0B-2D5DA4F50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6219" y="3269217"/>
                <a:ext cx="159236" cy="83033"/>
              </a:xfrm>
              <a:custGeom>
                <a:avLst/>
                <a:gdLst>
                  <a:gd name="T0" fmla="*/ 0 w 746"/>
                  <a:gd name="T1" fmla="*/ 278 h 389"/>
                  <a:gd name="T2" fmla="*/ 0 w 746"/>
                  <a:gd name="T3" fmla="*/ 389 h 389"/>
                  <a:gd name="T4" fmla="*/ 746 w 746"/>
                  <a:gd name="T5" fmla="*/ 389 h 389"/>
                  <a:gd name="T6" fmla="*/ 746 w 746"/>
                  <a:gd name="T7" fmla="*/ 199 h 389"/>
                  <a:gd name="T8" fmla="*/ 650 w 746"/>
                  <a:gd name="T9" fmla="*/ 73 h 389"/>
                  <a:gd name="T10" fmla="*/ 495 w 746"/>
                  <a:gd name="T11" fmla="*/ 0 h 389"/>
                  <a:gd name="T12" fmla="*/ 374 w 746"/>
                  <a:gd name="T13" fmla="*/ 48 h 389"/>
                  <a:gd name="T14" fmla="*/ 261 w 746"/>
                  <a:gd name="T15" fmla="*/ 0 h 389"/>
                  <a:gd name="T16" fmla="*/ 102 w 746"/>
                  <a:gd name="T17" fmla="*/ 75 h 389"/>
                  <a:gd name="T18" fmla="*/ 0 w 746"/>
                  <a:gd name="T19" fmla="*/ 205 h 389"/>
                  <a:gd name="T20" fmla="*/ 0 w 746"/>
                  <a:gd name="T21" fmla="*/ 278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6" h="389">
                    <a:moveTo>
                      <a:pt x="0" y="278"/>
                    </a:moveTo>
                    <a:lnTo>
                      <a:pt x="0" y="389"/>
                    </a:lnTo>
                    <a:lnTo>
                      <a:pt x="746" y="389"/>
                    </a:lnTo>
                    <a:lnTo>
                      <a:pt x="746" y="199"/>
                    </a:lnTo>
                    <a:lnTo>
                      <a:pt x="650" y="73"/>
                    </a:lnTo>
                    <a:lnTo>
                      <a:pt x="495" y="0"/>
                    </a:lnTo>
                    <a:lnTo>
                      <a:pt x="374" y="48"/>
                    </a:lnTo>
                    <a:lnTo>
                      <a:pt x="261" y="0"/>
                    </a:lnTo>
                    <a:lnTo>
                      <a:pt x="102" y="75"/>
                    </a:lnTo>
                    <a:lnTo>
                      <a:pt x="0" y="205"/>
                    </a:lnTo>
                    <a:lnTo>
                      <a:pt x="0" y="278"/>
                    </a:lnTo>
                    <a:close/>
                  </a:path>
                </a:pathLst>
              </a:custGeom>
              <a:solidFill>
                <a:schemeClr val="bg1"/>
              </a:solidFill>
              <a:ln w="15875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: Shape 405">
                <a:extLst>
                  <a:ext uri="{FF2B5EF4-FFF2-40B4-BE49-F238E27FC236}">
                    <a16:creationId xmlns:a16="http://schemas.microsoft.com/office/drawing/2014/main" id="{B55919B6-1839-43BE-B53A-E96031640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6219" y="3269217"/>
                <a:ext cx="80349" cy="83033"/>
              </a:xfrm>
              <a:custGeom>
                <a:avLst/>
                <a:gdLst>
                  <a:gd name="connsiteX0" fmla="*/ 55712 w 80349"/>
                  <a:gd name="connsiteY0" fmla="*/ 0 h 83033"/>
                  <a:gd name="connsiteX1" fmla="*/ 79832 w 80349"/>
                  <a:gd name="connsiteY1" fmla="*/ 10246 h 83033"/>
                  <a:gd name="connsiteX2" fmla="*/ 80349 w 80349"/>
                  <a:gd name="connsiteY2" fmla="*/ 10041 h 83033"/>
                  <a:gd name="connsiteX3" fmla="*/ 80349 w 80349"/>
                  <a:gd name="connsiteY3" fmla="*/ 83033 h 83033"/>
                  <a:gd name="connsiteX4" fmla="*/ 0 w 80349"/>
                  <a:gd name="connsiteY4" fmla="*/ 83033 h 83033"/>
                  <a:gd name="connsiteX5" fmla="*/ 0 w 80349"/>
                  <a:gd name="connsiteY5" fmla="*/ 59340 h 83033"/>
                  <a:gd name="connsiteX6" fmla="*/ 0 w 80349"/>
                  <a:gd name="connsiteY6" fmla="*/ 43758 h 83033"/>
                  <a:gd name="connsiteX7" fmla="*/ 21772 w 80349"/>
                  <a:gd name="connsiteY7" fmla="*/ 16009 h 83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0349" h="83033">
                    <a:moveTo>
                      <a:pt x="55712" y="0"/>
                    </a:moveTo>
                    <a:lnTo>
                      <a:pt x="79832" y="10246"/>
                    </a:lnTo>
                    <a:lnTo>
                      <a:pt x="80349" y="10041"/>
                    </a:lnTo>
                    <a:lnTo>
                      <a:pt x="80349" y="83033"/>
                    </a:lnTo>
                    <a:lnTo>
                      <a:pt x="0" y="83033"/>
                    </a:lnTo>
                    <a:lnTo>
                      <a:pt x="0" y="59340"/>
                    </a:lnTo>
                    <a:lnTo>
                      <a:pt x="0" y="43758"/>
                    </a:lnTo>
                    <a:lnTo>
                      <a:pt x="21772" y="16009"/>
                    </a:lnTo>
                    <a:close/>
                  </a:path>
                </a:pathLst>
              </a:custGeom>
              <a:solidFill>
                <a:srgbClr val="FF9600"/>
              </a:solidFill>
              <a:ln w="15875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377" name="Oval 41">
              <a:extLst>
                <a:ext uri="{FF2B5EF4-FFF2-40B4-BE49-F238E27FC236}">
                  <a16:creationId xmlns:a16="http://schemas.microsoft.com/office/drawing/2014/main" id="{9CC25342-D250-4472-A64D-78A5116F9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7713" y="3819715"/>
              <a:ext cx="25828" cy="26255"/>
            </a:xfrm>
            <a:prstGeom prst="ellipse">
              <a:avLst/>
            </a:prstGeom>
            <a:solidFill>
              <a:srgbClr val="FF9600"/>
            </a:solidFill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8" name="Oval 42">
              <a:extLst>
                <a:ext uri="{FF2B5EF4-FFF2-40B4-BE49-F238E27FC236}">
                  <a16:creationId xmlns:a16="http://schemas.microsoft.com/office/drawing/2014/main" id="{5E80A396-06CF-49B2-8720-084E4351A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9220" y="3819715"/>
              <a:ext cx="26255" cy="26255"/>
            </a:xfrm>
            <a:prstGeom prst="ellipse">
              <a:avLst/>
            </a:prstGeom>
            <a:solidFill>
              <a:srgbClr val="FF9600"/>
            </a:solidFill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Line 43">
              <a:extLst>
                <a:ext uri="{FF2B5EF4-FFF2-40B4-BE49-F238E27FC236}">
                  <a16:creationId xmlns:a16="http://schemas.microsoft.com/office/drawing/2014/main" id="{84C26862-C36A-4B98-AE62-7727BA3D51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8877" y="3873719"/>
              <a:ext cx="33939" cy="0"/>
            </a:xfrm>
            <a:prstGeom prst="line">
              <a:avLst/>
            </a:prstGeom>
            <a:grp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Oval 44">
              <a:extLst>
                <a:ext uri="{FF2B5EF4-FFF2-40B4-BE49-F238E27FC236}">
                  <a16:creationId xmlns:a16="http://schemas.microsoft.com/office/drawing/2014/main" id="{B47BC3F7-2DB1-49F0-B613-4F6A12872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6134" y="3762510"/>
              <a:ext cx="19638" cy="19211"/>
            </a:xfrm>
            <a:prstGeom prst="ellipse">
              <a:avLst/>
            </a:prstGeom>
            <a:solidFill>
              <a:schemeClr val="bg1"/>
            </a:solidFill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Oval 45">
              <a:extLst>
                <a:ext uri="{FF2B5EF4-FFF2-40B4-BE49-F238E27FC236}">
                  <a16:creationId xmlns:a16="http://schemas.microsoft.com/office/drawing/2014/main" id="{4FA76095-4E94-4B54-B8BB-445074760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7959" y="3739671"/>
              <a:ext cx="15582" cy="16009"/>
            </a:xfrm>
            <a:prstGeom prst="ellipse">
              <a:avLst/>
            </a:prstGeom>
            <a:grp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Oval 46">
              <a:extLst>
                <a:ext uri="{FF2B5EF4-FFF2-40B4-BE49-F238E27FC236}">
                  <a16:creationId xmlns:a16="http://schemas.microsoft.com/office/drawing/2014/main" id="{FCC12C8F-9787-4EDE-A3FE-834A6FB86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8152" y="3740525"/>
              <a:ext cx="16222" cy="16009"/>
            </a:xfrm>
            <a:prstGeom prst="ellipse">
              <a:avLst/>
            </a:prstGeom>
            <a:grp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Oval 47">
              <a:extLst>
                <a:ext uri="{FF2B5EF4-FFF2-40B4-BE49-F238E27FC236}">
                  <a16:creationId xmlns:a16="http://schemas.microsoft.com/office/drawing/2014/main" id="{7F2CC62B-94FC-4C00-A689-D40304986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5474" y="3763364"/>
              <a:ext cx="13448" cy="13874"/>
            </a:xfrm>
            <a:prstGeom prst="ellipse">
              <a:avLst/>
            </a:prstGeom>
            <a:grp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Oval 48">
              <a:extLst>
                <a:ext uri="{FF2B5EF4-FFF2-40B4-BE49-F238E27FC236}">
                  <a16:creationId xmlns:a16="http://schemas.microsoft.com/office/drawing/2014/main" id="{4FF2BF12-D62B-487A-876A-5B2825743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4265" y="3762510"/>
              <a:ext cx="13448" cy="13234"/>
            </a:xfrm>
            <a:prstGeom prst="ellipse">
              <a:avLst/>
            </a:prstGeom>
            <a:grp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49">
              <a:extLst>
                <a:ext uri="{FF2B5EF4-FFF2-40B4-BE49-F238E27FC236}">
                  <a16:creationId xmlns:a16="http://schemas.microsoft.com/office/drawing/2014/main" id="{9CED8150-D57A-4D86-97B2-090B02F69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549" y="3715551"/>
              <a:ext cx="159236" cy="83033"/>
            </a:xfrm>
            <a:custGeom>
              <a:avLst/>
              <a:gdLst>
                <a:gd name="T0" fmla="*/ 0 w 746"/>
                <a:gd name="T1" fmla="*/ 278 h 389"/>
                <a:gd name="T2" fmla="*/ 0 w 746"/>
                <a:gd name="T3" fmla="*/ 389 h 389"/>
                <a:gd name="T4" fmla="*/ 746 w 746"/>
                <a:gd name="T5" fmla="*/ 389 h 389"/>
                <a:gd name="T6" fmla="*/ 746 w 746"/>
                <a:gd name="T7" fmla="*/ 199 h 389"/>
                <a:gd name="T8" fmla="*/ 650 w 746"/>
                <a:gd name="T9" fmla="*/ 73 h 389"/>
                <a:gd name="T10" fmla="*/ 495 w 746"/>
                <a:gd name="T11" fmla="*/ 0 h 389"/>
                <a:gd name="T12" fmla="*/ 374 w 746"/>
                <a:gd name="T13" fmla="*/ 48 h 389"/>
                <a:gd name="T14" fmla="*/ 261 w 746"/>
                <a:gd name="T15" fmla="*/ 0 h 389"/>
                <a:gd name="T16" fmla="*/ 102 w 746"/>
                <a:gd name="T17" fmla="*/ 75 h 389"/>
                <a:gd name="T18" fmla="*/ 0 w 746"/>
                <a:gd name="T19" fmla="*/ 205 h 389"/>
                <a:gd name="T20" fmla="*/ 0 w 746"/>
                <a:gd name="T21" fmla="*/ 278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6" h="389">
                  <a:moveTo>
                    <a:pt x="0" y="278"/>
                  </a:moveTo>
                  <a:lnTo>
                    <a:pt x="0" y="389"/>
                  </a:lnTo>
                  <a:lnTo>
                    <a:pt x="746" y="389"/>
                  </a:lnTo>
                  <a:lnTo>
                    <a:pt x="746" y="199"/>
                  </a:lnTo>
                  <a:lnTo>
                    <a:pt x="650" y="73"/>
                  </a:lnTo>
                  <a:lnTo>
                    <a:pt x="495" y="0"/>
                  </a:lnTo>
                  <a:lnTo>
                    <a:pt x="374" y="48"/>
                  </a:lnTo>
                  <a:lnTo>
                    <a:pt x="261" y="0"/>
                  </a:lnTo>
                  <a:lnTo>
                    <a:pt x="102" y="75"/>
                  </a:lnTo>
                  <a:lnTo>
                    <a:pt x="0" y="205"/>
                  </a:lnTo>
                  <a:lnTo>
                    <a:pt x="0" y="278"/>
                  </a:lnTo>
                  <a:close/>
                </a:path>
              </a:pathLst>
            </a:custGeom>
            <a:grp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Line 50">
              <a:extLst>
                <a:ext uri="{FF2B5EF4-FFF2-40B4-BE49-F238E27FC236}">
                  <a16:creationId xmlns:a16="http://schemas.microsoft.com/office/drawing/2014/main" id="{A92B47B2-B41A-41A1-965B-406B491AF9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20319" y="3724516"/>
              <a:ext cx="11526" cy="16863"/>
            </a:xfrm>
            <a:prstGeom prst="line">
              <a:avLst/>
            </a:prstGeom>
            <a:grp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Line 51">
              <a:extLst>
                <a:ext uri="{FF2B5EF4-FFF2-40B4-BE49-F238E27FC236}">
                  <a16:creationId xmlns:a16="http://schemas.microsoft.com/office/drawing/2014/main" id="{0A3FE4AB-C8B8-456A-BFB2-C1B0306499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47855" y="3758028"/>
              <a:ext cx="17930" cy="8965"/>
            </a:xfrm>
            <a:prstGeom prst="line">
              <a:avLst/>
            </a:prstGeom>
            <a:grp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Line 52">
              <a:extLst>
                <a:ext uri="{FF2B5EF4-FFF2-40B4-BE49-F238E27FC236}">
                  <a16:creationId xmlns:a16="http://schemas.microsoft.com/office/drawing/2014/main" id="{C5AC14A6-4820-43D9-909C-13054F0616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1342" y="3725369"/>
              <a:ext cx="11100" cy="15155"/>
            </a:xfrm>
            <a:prstGeom prst="line">
              <a:avLst/>
            </a:prstGeom>
            <a:grp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Line 53">
              <a:extLst>
                <a:ext uri="{FF2B5EF4-FFF2-40B4-BE49-F238E27FC236}">
                  <a16:creationId xmlns:a16="http://schemas.microsoft.com/office/drawing/2014/main" id="{B2235CDF-4F45-495D-8380-8375129DC4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07402" y="3758028"/>
              <a:ext cx="17290" cy="8538"/>
            </a:xfrm>
            <a:prstGeom prst="line">
              <a:avLst/>
            </a:prstGeom>
            <a:grp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Line 54">
              <a:extLst>
                <a:ext uri="{FF2B5EF4-FFF2-40B4-BE49-F238E27FC236}">
                  <a16:creationId xmlns:a16="http://schemas.microsoft.com/office/drawing/2014/main" id="{308D3B11-6247-4C46-BD67-24FDA97B37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6380" y="3725796"/>
              <a:ext cx="0" cy="36714"/>
            </a:xfrm>
            <a:prstGeom prst="line">
              <a:avLst/>
            </a:prstGeom>
            <a:grpFill/>
            <a:ln w="15875" cap="rnd">
              <a:solidFill>
                <a:schemeClr val="tx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794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4" grpId="0" animBg="1"/>
      <p:bldP spid="130" grpId="0" animBg="1"/>
      <p:bldP spid="6" grpId="0"/>
      <p:bldP spid="350" grpId="0" animBg="1"/>
      <p:bldP spid="16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7363377-121F-44DA-A3EB-7D6E485F4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Greengrass ML Inference</a:t>
            </a:r>
          </a:p>
        </p:txBody>
      </p:sp>
      <p:sp>
        <p:nvSpPr>
          <p:cNvPr id="64" name="Freeform 7" hidden="1">
            <a:extLst>
              <a:ext uri="{FF2B5EF4-FFF2-40B4-BE49-F238E27FC236}">
                <a16:creationId xmlns:a16="http://schemas.microsoft.com/office/drawing/2014/main" id="{0BB3EE77-887E-413E-9BB7-FC9BA9F3414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1149" y="347868"/>
            <a:ext cx="436729" cy="493776"/>
          </a:xfrm>
          <a:custGeom>
            <a:avLst/>
            <a:gdLst>
              <a:gd name="T0" fmla="*/ 20 w 331"/>
              <a:gd name="T1" fmla="*/ 109 h 373"/>
              <a:gd name="T2" fmla="*/ 160 w 331"/>
              <a:gd name="T3" fmla="*/ 351 h 373"/>
              <a:gd name="T4" fmla="*/ 311 w 331"/>
              <a:gd name="T5" fmla="*/ 264 h 373"/>
              <a:gd name="T6" fmla="*/ 171 w 331"/>
              <a:gd name="T7" fmla="*/ 22 h 373"/>
              <a:gd name="T8" fmla="*/ 316 w 331"/>
              <a:gd name="T9" fmla="*/ 83 h 373"/>
              <a:gd name="T10" fmla="*/ 316 w 331"/>
              <a:gd name="T11" fmla="*/ 290 h 373"/>
              <a:gd name="T12" fmla="*/ 15 w 331"/>
              <a:gd name="T13" fmla="*/ 290 h 373"/>
              <a:gd name="T14" fmla="*/ 15 w 331"/>
              <a:gd name="T15" fmla="*/ 82 h 373"/>
              <a:gd name="T16" fmla="*/ 223 w 331"/>
              <a:gd name="T17" fmla="*/ 110 h 373"/>
              <a:gd name="T18" fmla="*/ 185 w 331"/>
              <a:gd name="T19" fmla="*/ 99 h 373"/>
              <a:gd name="T20" fmla="*/ 185 w 331"/>
              <a:gd name="T21" fmla="*/ 99 h 373"/>
              <a:gd name="T22" fmla="*/ 207 w 331"/>
              <a:gd name="T23" fmla="*/ 123 h 373"/>
              <a:gd name="T24" fmla="*/ 211 w 331"/>
              <a:gd name="T25" fmla="*/ 122 h 373"/>
              <a:gd name="T26" fmla="*/ 218 w 331"/>
              <a:gd name="T27" fmla="*/ 118 h 373"/>
              <a:gd name="T28" fmla="*/ 166 w 331"/>
              <a:gd name="T29" fmla="*/ 281 h 373"/>
              <a:gd name="T30" fmla="*/ 93 w 331"/>
              <a:gd name="T31" fmla="*/ 241 h 373"/>
              <a:gd name="T32" fmla="*/ 95 w 331"/>
              <a:gd name="T33" fmla="*/ 237 h 373"/>
              <a:gd name="T34" fmla="*/ 97 w 331"/>
              <a:gd name="T35" fmla="*/ 229 h 373"/>
              <a:gd name="T36" fmla="*/ 57 w 331"/>
              <a:gd name="T37" fmla="*/ 229 h 373"/>
              <a:gd name="T38" fmla="*/ 166 w 331"/>
              <a:gd name="T39" fmla="*/ 291 h 373"/>
              <a:gd name="T40" fmla="*/ 194 w 331"/>
              <a:gd name="T41" fmla="*/ 104 h 373"/>
              <a:gd name="T42" fmla="*/ 214 w 331"/>
              <a:gd name="T43" fmla="*/ 104 h 373"/>
              <a:gd name="T44" fmla="*/ 204 w 331"/>
              <a:gd name="T45" fmla="*/ 114 h 373"/>
              <a:gd name="T46" fmla="*/ 74 w 331"/>
              <a:gd name="T47" fmla="*/ 220 h 373"/>
              <a:gd name="T48" fmla="*/ 82 w 331"/>
              <a:gd name="T49" fmla="*/ 238 h 373"/>
              <a:gd name="T50" fmla="*/ 95 w 331"/>
              <a:gd name="T51" fmla="*/ 141 h 373"/>
              <a:gd name="T52" fmla="*/ 184 w 331"/>
              <a:gd name="T53" fmla="*/ 229 h 373"/>
              <a:gd name="T54" fmla="*/ 204 w 331"/>
              <a:gd name="T55" fmla="*/ 210 h 373"/>
              <a:gd name="T56" fmla="*/ 113 w 331"/>
              <a:gd name="T57" fmla="*/ 124 h 373"/>
              <a:gd name="T58" fmla="*/ 95 w 331"/>
              <a:gd name="T59" fmla="*/ 141 h 373"/>
              <a:gd name="T60" fmla="*/ 194 w 331"/>
              <a:gd name="T61" fmla="*/ 229 h 373"/>
              <a:gd name="T62" fmla="*/ 111 w 331"/>
              <a:gd name="T63" fmla="*/ 235 h 373"/>
              <a:gd name="T64" fmla="*/ 118 w 331"/>
              <a:gd name="T65" fmla="*/ 226 h 373"/>
              <a:gd name="T66" fmla="*/ 111 w 331"/>
              <a:gd name="T67" fmla="*/ 235 h 373"/>
              <a:gd name="T68" fmla="*/ 148 w 331"/>
              <a:gd name="T69" fmla="*/ 230 h 373"/>
              <a:gd name="T70" fmla="*/ 132 w 331"/>
              <a:gd name="T71" fmla="*/ 230 h 373"/>
              <a:gd name="T72" fmla="*/ 169 w 331"/>
              <a:gd name="T73" fmla="*/ 235 h 373"/>
              <a:gd name="T74" fmla="*/ 163 w 331"/>
              <a:gd name="T75" fmla="*/ 226 h 373"/>
              <a:gd name="T76" fmla="*/ 199 w 331"/>
              <a:gd name="T77" fmla="*/ 138 h 373"/>
              <a:gd name="T78" fmla="*/ 209 w 331"/>
              <a:gd name="T79" fmla="*/ 144 h 373"/>
              <a:gd name="T80" fmla="*/ 199 w 331"/>
              <a:gd name="T81" fmla="*/ 138 h 373"/>
              <a:gd name="T82" fmla="*/ 204 w 331"/>
              <a:gd name="T83" fmla="*/ 174 h 373"/>
              <a:gd name="T84" fmla="*/ 204 w 331"/>
              <a:gd name="T85" fmla="*/ 158 h 373"/>
              <a:gd name="T86" fmla="*/ 199 w 331"/>
              <a:gd name="T87" fmla="*/ 194 h 373"/>
              <a:gd name="T88" fmla="*/ 209 w 331"/>
              <a:gd name="T89" fmla="*/ 188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1" h="373">
                <a:moveTo>
                  <a:pt x="160" y="22"/>
                </a:moveTo>
                <a:cubicBezTo>
                  <a:pt x="25" y="99"/>
                  <a:pt x="25" y="99"/>
                  <a:pt x="25" y="99"/>
                </a:cubicBezTo>
                <a:cubicBezTo>
                  <a:pt x="22" y="101"/>
                  <a:pt x="20" y="105"/>
                  <a:pt x="20" y="109"/>
                </a:cubicBezTo>
                <a:cubicBezTo>
                  <a:pt x="20" y="264"/>
                  <a:pt x="20" y="264"/>
                  <a:pt x="20" y="264"/>
                </a:cubicBezTo>
                <a:cubicBezTo>
                  <a:pt x="20" y="267"/>
                  <a:pt x="22" y="271"/>
                  <a:pt x="25" y="273"/>
                </a:cubicBezTo>
                <a:cubicBezTo>
                  <a:pt x="160" y="351"/>
                  <a:pt x="160" y="351"/>
                  <a:pt x="160" y="351"/>
                </a:cubicBezTo>
                <a:cubicBezTo>
                  <a:pt x="163" y="352"/>
                  <a:pt x="168" y="352"/>
                  <a:pt x="171" y="351"/>
                </a:cubicBezTo>
                <a:cubicBezTo>
                  <a:pt x="306" y="273"/>
                  <a:pt x="306" y="273"/>
                  <a:pt x="306" y="273"/>
                </a:cubicBezTo>
                <a:cubicBezTo>
                  <a:pt x="309" y="271"/>
                  <a:pt x="311" y="267"/>
                  <a:pt x="311" y="264"/>
                </a:cubicBezTo>
                <a:cubicBezTo>
                  <a:pt x="311" y="109"/>
                  <a:pt x="311" y="109"/>
                  <a:pt x="311" y="109"/>
                </a:cubicBezTo>
                <a:cubicBezTo>
                  <a:pt x="311" y="105"/>
                  <a:pt x="309" y="101"/>
                  <a:pt x="306" y="100"/>
                </a:cubicBezTo>
                <a:cubicBezTo>
                  <a:pt x="171" y="22"/>
                  <a:pt x="171" y="22"/>
                  <a:pt x="171" y="22"/>
                </a:cubicBezTo>
                <a:cubicBezTo>
                  <a:pt x="168" y="20"/>
                  <a:pt x="163" y="20"/>
                  <a:pt x="160" y="22"/>
                </a:cubicBezTo>
                <a:close/>
                <a:moveTo>
                  <a:pt x="181" y="5"/>
                </a:moveTo>
                <a:cubicBezTo>
                  <a:pt x="316" y="83"/>
                  <a:pt x="316" y="83"/>
                  <a:pt x="316" y="83"/>
                </a:cubicBezTo>
                <a:cubicBezTo>
                  <a:pt x="325" y="88"/>
                  <a:pt x="331" y="98"/>
                  <a:pt x="331" y="109"/>
                </a:cubicBezTo>
                <a:cubicBezTo>
                  <a:pt x="331" y="264"/>
                  <a:pt x="331" y="264"/>
                  <a:pt x="331" y="264"/>
                </a:cubicBezTo>
                <a:cubicBezTo>
                  <a:pt x="331" y="274"/>
                  <a:pt x="325" y="285"/>
                  <a:pt x="316" y="290"/>
                </a:cubicBezTo>
                <a:cubicBezTo>
                  <a:pt x="181" y="368"/>
                  <a:pt x="181" y="368"/>
                  <a:pt x="181" y="368"/>
                </a:cubicBezTo>
                <a:cubicBezTo>
                  <a:pt x="172" y="373"/>
                  <a:pt x="159" y="373"/>
                  <a:pt x="150" y="368"/>
                </a:cubicBezTo>
                <a:cubicBezTo>
                  <a:pt x="15" y="290"/>
                  <a:pt x="15" y="290"/>
                  <a:pt x="15" y="290"/>
                </a:cubicBezTo>
                <a:cubicBezTo>
                  <a:pt x="6" y="285"/>
                  <a:pt x="0" y="274"/>
                  <a:pt x="0" y="264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98"/>
                  <a:pt x="6" y="88"/>
                  <a:pt x="15" y="82"/>
                </a:cubicBezTo>
                <a:cubicBezTo>
                  <a:pt x="150" y="5"/>
                  <a:pt x="150" y="5"/>
                  <a:pt x="150" y="5"/>
                </a:cubicBezTo>
                <a:cubicBezTo>
                  <a:pt x="159" y="0"/>
                  <a:pt x="172" y="0"/>
                  <a:pt x="181" y="5"/>
                </a:cubicBezTo>
                <a:close/>
                <a:moveTo>
                  <a:pt x="223" y="110"/>
                </a:moveTo>
                <a:cubicBezTo>
                  <a:pt x="223" y="108"/>
                  <a:pt x="223" y="106"/>
                  <a:pt x="223" y="104"/>
                </a:cubicBezTo>
                <a:cubicBezTo>
                  <a:pt x="223" y="94"/>
                  <a:pt x="215" y="85"/>
                  <a:pt x="204" y="85"/>
                </a:cubicBezTo>
                <a:cubicBezTo>
                  <a:pt x="195" y="85"/>
                  <a:pt x="187" y="91"/>
                  <a:pt x="185" y="99"/>
                </a:cubicBezTo>
                <a:cubicBezTo>
                  <a:pt x="185" y="99"/>
                  <a:pt x="185" y="99"/>
                  <a:pt x="185" y="99"/>
                </a:cubicBezTo>
                <a:cubicBezTo>
                  <a:pt x="185" y="99"/>
                  <a:pt x="185" y="99"/>
                  <a:pt x="185" y="99"/>
                </a:cubicBezTo>
                <a:cubicBezTo>
                  <a:pt x="185" y="99"/>
                  <a:pt x="185" y="99"/>
                  <a:pt x="185" y="99"/>
                </a:cubicBezTo>
                <a:cubicBezTo>
                  <a:pt x="184" y="101"/>
                  <a:pt x="184" y="103"/>
                  <a:pt x="184" y="104"/>
                </a:cubicBezTo>
                <a:cubicBezTo>
                  <a:pt x="184" y="115"/>
                  <a:pt x="193" y="124"/>
                  <a:pt x="204" y="124"/>
                </a:cubicBezTo>
                <a:cubicBezTo>
                  <a:pt x="205" y="124"/>
                  <a:pt x="206" y="123"/>
                  <a:pt x="207" y="123"/>
                </a:cubicBezTo>
                <a:cubicBezTo>
                  <a:pt x="208" y="123"/>
                  <a:pt x="208" y="123"/>
                  <a:pt x="208" y="123"/>
                </a:cubicBezTo>
                <a:cubicBezTo>
                  <a:pt x="209" y="123"/>
                  <a:pt x="210" y="123"/>
                  <a:pt x="211" y="122"/>
                </a:cubicBezTo>
                <a:cubicBezTo>
                  <a:pt x="211" y="122"/>
                  <a:pt x="211" y="122"/>
                  <a:pt x="211" y="122"/>
                </a:cubicBezTo>
                <a:cubicBezTo>
                  <a:pt x="212" y="122"/>
                  <a:pt x="213" y="121"/>
                  <a:pt x="214" y="121"/>
                </a:cubicBezTo>
                <a:cubicBezTo>
                  <a:pt x="215" y="120"/>
                  <a:pt x="215" y="120"/>
                  <a:pt x="215" y="120"/>
                </a:cubicBezTo>
                <a:cubicBezTo>
                  <a:pt x="216" y="119"/>
                  <a:pt x="217" y="119"/>
                  <a:pt x="218" y="118"/>
                </a:cubicBezTo>
                <a:cubicBezTo>
                  <a:pt x="218" y="118"/>
                  <a:pt x="218" y="118"/>
                  <a:pt x="218" y="118"/>
                </a:cubicBezTo>
                <a:cubicBezTo>
                  <a:pt x="243" y="135"/>
                  <a:pt x="258" y="162"/>
                  <a:pt x="258" y="192"/>
                </a:cubicBezTo>
                <a:cubicBezTo>
                  <a:pt x="258" y="241"/>
                  <a:pt x="217" y="281"/>
                  <a:pt x="166" y="281"/>
                </a:cubicBezTo>
                <a:cubicBezTo>
                  <a:pt x="136" y="281"/>
                  <a:pt x="108" y="267"/>
                  <a:pt x="91" y="243"/>
                </a:cubicBezTo>
                <a:cubicBezTo>
                  <a:pt x="91" y="243"/>
                  <a:pt x="91" y="243"/>
                  <a:pt x="91" y="243"/>
                </a:cubicBezTo>
                <a:cubicBezTo>
                  <a:pt x="92" y="242"/>
                  <a:pt x="92" y="241"/>
                  <a:pt x="93" y="241"/>
                </a:cubicBezTo>
                <a:cubicBezTo>
                  <a:pt x="93" y="240"/>
                  <a:pt x="93" y="240"/>
                  <a:pt x="93" y="240"/>
                </a:cubicBezTo>
                <a:cubicBezTo>
                  <a:pt x="94" y="239"/>
                  <a:pt x="95" y="238"/>
                  <a:pt x="95" y="237"/>
                </a:cubicBezTo>
                <a:cubicBezTo>
                  <a:pt x="95" y="237"/>
                  <a:pt x="95" y="237"/>
                  <a:pt x="95" y="237"/>
                </a:cubicBezTo>
                <a:cubicBezTo>
                  <a:pt x="96" y="236"/>
                  <a:pt x="96" y="235"/>
                  <a:pt x="96" y="234"/>
                </a:cubicBezTo>
                <a:cubicBezTo>
                  <a:pt x="96" y="233"/>
                  <a:pt x="96" y="233"/>
                  <a:pt x="96" y="233"/>
                </a:cubicBezTo>
                <a:cubicBezTo>
                  <a:pt x="97" y="232"/>
                  <a:pt x="97" y="231"/>
                  <a:pt x="97" y="229"/>
                </a:cubicBezTo>
                <a:cubicBezTo>
                  <a:pt x="97" y="219"/>
                  <a:pt x="88" y="210"/>
                  <a:pt x="77" y="210"/>
                </a:cubicBezTo>
                <a:cubicBezTo>
                  <a:pt x="75" y="210"/>
                  <a:pt x="73" y="211"/>
                  <a:pt x="71" y="211"/>
                </a:cubicBezTo>
                <a:cubicBezTo>
                  <a:pt x="63" y="214"/>
                  <a:pt x="57" y="221"/>
                  <a:pt x="57" y="229"/>
                </a:cubicBezTo>
                <a:cubicBezTo>
                  <a:pt x="57" y="240"/>
                  <a:pt x="66" y="249"/>
                  <a:pt x="77" y="249"/>
                </a:cubicBezTo>
                <a:cubicBezTo>
                  <a:pt x="79" y="249"/>
                  <a:pt x="81" y="248"/>
                  <a:pt x="82" y="248"/>
                </a:cubicBezTo>
                <a:cubicBezTo>
                  <a:pt x="101" y="274"/>
                  <a:pt x="132" y="291"/>
                  <a:pt x="166" y="291"/>
                </a:cubicBezTo>
                <a:cubicBezTo>
                  <a:pt x="222" y="291"/>
                  <a:pt x="268" y="247"/>
                  <a:pt x="268" y="192"/>
                </a:cubicBezTo>
                <a:cubicBezTo>
                  <a:pt x="268" y="159"/>
                  <a:pt x="250" y="128"/>
                  <a:pt x="223" y="110"/>
                </a:cubicBezTo>
                <a:close/>
                <a:moveTo>
                  <a:pt x="194" y="104"/>
                </a:moveTo>
                <a:cubicBezTo>
                  <a:pt x="194" y="104"/>
                  <a:pt x="194" y="103"/>
                  <a:pt x="194" y="102"/>
                </a:cubicBezTo>
                <a:cubicBezTo>
                  <a:pt x="195" y="98"/>
                  <a:pt x="199" y="95"/>
                  <a:pt x="204" y="95"/>
                </a:cubicBezTo>
                <a:cubicBezTo>
                  <a:pt x="209" y="95"/>
                  <a:pt x="214" y="99"/>
                  <a:pt x="214" y="104"/>
                </a:cubicBezTo>
                <a:cubicBezTo>
                  <a:pt x="214" y="106"/>
                  <a:pt x="213" y="108"/>
                  <a:pt x="212" y="109"/>
                </a:cubicBezTo>
                <a:cubicBezTo>
                  <a:pt x="211" y="112"/>
                  <a:pt x="209" y="113"/>
                  <a:pt x="206" y="114"/>
                </a:cubicBezTo>
                <a:cubicBezTo>
                  <a:pt x="206" y="114"/>
                  <a:pt x="205" y="114"/>
                  <a:pt x="204" y="114"/>
                </a:cubicBezTo>
                <a:cubicBezTo>
                  <a:pt x="198" y="114"/>
                  <a:pt x="194" y="110"/>
                  <a:pt x="194" y="104"/>
                </a:cubicBezTo>
                <a:close/>
                <a:moveTo>
                  <a:pt x="67" y="229"/>
                </a:moveTo>
                <a:cubicBezTo>
                  <a:pt x="67" y="225"/>
                  <a:pt x="70" y="222"/>
                  <a:pt x="74" y="220"/>
                </a:cubicBezTo>
                <a:cubicBezTo>
                  <a:pt x="75" y="220"/>
                  <a:pt x="76" y="220"/>
                  <a:pt x="77" y="220"/>
                </a:cubicBezTo>
                <a:cubicBezTo>
                  <a:pt x="83" y="220"/>
                  <a:pt x="87" y="224"/>
                  <a:pt x="87" y="229"/>
                </a:cubicBezTo>
                <a:cubicBezTo>
                  <a:pt x="87" y="233"/>
                  <a:pt x="85" y="236"/>
                  <a:pt x="82" y="238"/>
                </a:cubicBezTo>
                <a:cubicBezTo>
                  <a:pt x="80" y="239"/>
                  <a:pt x="79" y="239"/>
                  <a:pt x="77" y="239"/>
                </a:cubicBezTo>
                <a:cubicBezTo>
                  <a:pt x="72" y="239"/>
                  <a:pt x="67" y="235"/>
                  <a:pt x="67" y="229"/>
                </a:cubicBezTo>
                <a:close/>
                <a:moveTo>
                  <a:pt x="95" y="141"/>
                </a:moveTo>
                <a:cubicBezTo>
                  <a:pt x="99" y="141"/>
                  <a:pt x="102" y="140"/>
                  <a:pt x="104" y="139"/>
                </a:cubicBezTo>
                <a:cubicBezTo>
                  <a:pt x="188" y="219"/>
                  <a:pt x="188" y="219"/>
                  <a:pt x="188" y="219"/>
                </a:cubicBezTo>
                <a:cubicBezTo>
                  <a:pt x="185" y="222"/>
                  <a:pt x="184" y="225"/>
                  <a:pt x="184" y="229"/>
                </a:cubicBezTo>
                <a:cubicBezTo>
                  <a:pt x="184" y="240"/>
                  <a:pt x="193" y="249"/>
                  <a:pt x="204" y="249"/>
                </a:cubicBezTo>
                <a:cubicBezTo>
                  <a:pt x="215" y="249"/>
                  <a:pt x="223" y="240"/>
                  <a:pt x="223" y="229"/>
                </a:cubicBezTo>
                <a:cubicBezTo>
                  <a:pt x="223" y="219"/>
                  <a:pt x="215" y="210"/>
                  <a:pt x="204" y="210"/>
                </a:cubicBezTo>
                <a:cubicBezTo>
                  <a:pt x="201" y="210"/>
                  <a:pt x="198" y="211"/>
                  <a:pt x="195" y="212"/>
                </a:cubicBezTo>
                <a:cubicBezTo>
                  <a:pt x="111" y="132"/>
                  <a:pt x="111" y="132"/>
                  <a:pt x="111" y="132"/>
                </a:cubicBezTo>
                <a:cubicBezTo>
                  <a:pt x="112" y="129"/>
                  <a:pt x="113" y="127"/>
                  <a:pt x="113" y="124"/>
                </a:cubicBezTo>
                <a:cubicBezTo>
                  <a:pt x="113" y="114"/>
                  <a:pt x="105" y="106"/>
                  <a:pt x="95" y="106"/>
                </a:cubicBezTo>
                <a:cubicBezTo>
                  <a:pt x="85" y="106"/>
                  <a:pt x="77" y="114"/>
                  <a:pt x="77" y="124"/>
                </a:cubicBezTo>
                <a:cubicBezTo>
                  <a:pt x="77" y="133"/>
                  <a:pt x="85" y="141"/>
                  <a:pt x="95" y="141"/>
                </a:cubicBezTo>
                <a:close/>
                <a:moveTo>
                  <a:pt x="214" y="229"/>
                </a:moveTo>
                <a:cubicBezTo>
                  <a:pt x="214" y="235"/>
                  <a:pt x="209" y="239"/>
                  <a:pt x="204" y="239"/>
                </a:cubicBezTo>
                <a:cubicBezTo>
                  <a:pt x="198" y="239"/>
                  <a:pt x="194" y="235"/>
                  <a:pt x="194" y="229"/>
                </a:cubicBezTo>
                <a:cubicBezTo>
                  <a:pt x="194" y="224"/>
                  <a:pt x="198" y="220"/>
                  <a:pt x="204" y="220"/>
                </a:cubicBezTo>
                <a:cubicBezTo>
                  <a:pt x="209" y="220"/>
                  <a:pt x="214" y="224"/>
                  <a:pt x="214" y="229"/>
                </a:cubicBezTo>
                <a:close/>
                <a:moveTo>
                  <a:pt x="111" y="235"/>
                </a:moveTo>
                <a:cubicBezTo>
                  <a:pt x="118" y="235"/>
                  <a:pt x="118" y="235"/>
                  <a:pt x="118" y="235"/>
                </a:cubicBezTo>
                <a:cubicBezTo>
                  <a:pt x="120" y="235"/>
                  <a:pt x="122" y="233"/>
                  <a:pt x="122" y="230"/>
                </a:cubicBezTo>
                <a:cubicBezTo>
                  <a:pt x="122" y="228"/>
                  <a:pt x="120" y="226"/>
                  <a:pt x="118" y="226"/>
                </a:cubicBezTo>
                <a:cubicBezTo>
                  <a:pt x="111" y="226"/>
                  <a:pt x="111" y="226"/>
                  <a:pt x="111" y="226"/>
                </a:cubicBezTo>
                <a:cubicBezTo>
                  <a:pt x="108" y="226"/>
                  <a:pt x="106" y="228"/>
                  <a:pt x="106" y="230"/>
                </a:cubicBezTo>
                <a:cubicBezTo>
                  <a:pt x="106" y="233"/>
                  <a:pt x="108" y="235"/>
                  <a:pt x="111" y="235"/>
                </a:cubicBezTo>
                <a:close/>
                <a:moveTo>
                  <a:pt x="137" y="235"/>
                </a:moveTo>
                <a:cubicBezTo>
                  <a:pt x="143" y="235"/>
                  <a:pt x="143" y="235"/>
                  <a:pt x="143" y="235"/>
                </a:cubicBezTo>
                <a:cubicBezTo>
                  <a:pt x="146" y="235"/>
                  <a:pt x="148" y="233"/>
                  <a:pt x="148" y="230"/>
                </a:cubicBezTo>
                <a:cubicBezTo>
                  <a:pt x="148" y="228"/>
                  <a:pt x="146" y="226"/>
                  <a:pt x="143" y="226"/>
                </a:cubicBezTo>
                <a:cubicBezTo>
                  <a:pt x="137" y="226"/>
                  <a:pt x="137" y="226"/>
                  <a:pt x="137" y="226"/>
                </a:cubicBezTo>
                <a:cubicBezTo>
                  <a:pt x="134" y="226"/>
                  <a:pt x="132" y="228"/>
                  <a:pt x="132" y="230"/>
                </a:cubicBezTo>
                <a:cubicBezTo>
                  <a:pt x="132" y="233"/>
                  <a:pt x="134" y="235"/>
                  <a:pt x="137" y="235"/>
                </a:cubicBezTo>
                <a:close/>
                <a:moveTo>
                  <a:pt x="163" y="235"/>
                </a:moveTo>
                <a:cubicBezTo>
                  <a:pt x="169" y="235"/>
                  <a:pt x="169" y="235"/>
                  <a:pt x="169" y="235"/>
                </a:cubicBezTo>
                <a:cubicBezTo>
                  <a:pt x="172" y="235"/>
                  <a:pt x="174" y="233"/>
                  <a:pt x="174" y="230"/>
                </a:cubicBezTo>
                <a:cubicBezTo>
                  <a:pt x="174" y="228"/>
                  <a:pt x="172" y="226"/>
                  <a:pt x="169" y="226"/>
                </a:cubicBezTo>
                <a:cubicBezTo>
                  <a:pt x="163" y="226"/>
                  <a:pt x="163" y="226"/>
                  <a:pt x="163" y="226"/>
                </a:cubicBezTo>
                <a:cubicBezTo>
                  <a:pt x="160" y="226"/>
                  <a:pt x="158" y="228"/>
                  <a:pt x="158" y="230"/>
                </a:cubicBezTo>
                <a:cubicBezTo>
                  <a:pt x="158" y="233"/>
                  <a:pt x="160" y="235"/>
                  <a:pt x="163" y="235"/>
                </a:cubicBezTo>
                <a:close/>
                <a:moveTo>
                  <a:pt x="199" y="138"/>
                </a:moveTo>
                <a:cubicBezTo>
                  <a:pt x="199" y="144"/>
                  <a:pt x="199" y="144"/>
                  <a:pt x="199" y="144"/>
                </a:cubicBezTo>
                <a:cubicBezTo>
                  <a:pt x="199" y="146"/>
                  <a:pt x="202" y="149"/>
                  <a:pt x="204" y="149"/>
                </a:cubicBezTo>
                <a:cubicBezTo>
                  <a:pt x="207" y="149"/>
                  <a:pt x="209" y="146"/>
                  <a:pt x="209" y="144"/>
                </a:cubicBezTo>
                <a:cubicBezTo>
                  <a:pt x="209" y="138"/>
                  <a:pt x="209" y="138"/>
                  <a:pt x="209" y="138"/>
                </a:cubicBezTo>
                <a:cubicBezTo>
                  <a:pt x="209" y="135"/>
                  <a:pt x="207" y="133"/>
                  <a:pt x="204" y="133"/>
                </a:cubicBezTo>
                <a:cubicBezTo>
                  <a:pt x="202" y="133"/>
                  <a:pt x="199" y="135"/>
                  <a:pt x="199" y="138"/>
                </a:cubicBezTo>
                <a:close/>
                <a:moveTo>
                  <a:pt x="199" y="163"/>
                </a:moveTo>
                <a:cubicBezTo>
                  <a:pt x="199" y="169"/>
                  <a:pt x="199" y="169"/>
                  <a:pt x="199" y="169"/>
                </a:cubicBezTo>
                <a:cubicBezTo>
                  <a:pt x="199" y="172"/>
                  <a:pt x="202" y="174"/>
                  <a:pt x="204" y="174"/>
                </a:cubicBezTo>
                <a:cubicBezTo>
                  <a:pt x="207" y="174"/>
                  <a:pt x="209" y="172"/>
                  <a:pt x="209" y="169"/>
                </a:cubicBezTo>
                <a:cubicBezTo>
                  <a:pt x="209" y="163"/>
                  <a:pt x="209" y="163"/>
                  <a:pt x="209" y="163"/>
                </a:cubicBezTo>
                <a:cubicBezTo>
                  <a:pt x="209" y="160"/>
                  <a:pt x="207" y="158"/>
                  <a:pt x="204" y="158"/>
                </a:cubicBezTo>
                <a:cubicBezTo>
                  <a:pt x="202" y="158"/>
                  <a:pt x="199" y="160"/>
                  <a:pt x="199" y="163"/>
                </a:cubicBezTo>
                <a:close/>
                <a:moveTo>
                  <a:pt x="199" y="188"/>
                </a:moveTo>
                <a:cubicBezTo>
                  <a:pt x="199" y="194"/>
                  <a:pt x="199" y="194"/>
                  <a:pt x="199" y="194"/>
                </a:cubicBezTo>
                <a:cubicBezTo>
                  <a:pt x="199" y="197"/>
                  <a:pt x="202" y="199"/>
                  <a:pt x="204" y="199"/>
                </a:cubicBezTo>
                <a:cubicBezTo>
                  <a:pt x="207" y="199"/>
                  <a:pt x="209" y="197"/>
                  <a:pt x="209" y="194"/>
                </a:cubicBezTo>
                <a:cubicBezTo>
                  <a:pt x="209" y="188"/>
                  <a:pt x="209" y="188"/>
                  <a:pt x="209" y="188"/>
                </a:cubicBezTo>
                <a:cubicBezTo>
                  <a:pt x="209" y="185"/>
                  <a:pt x="207" y="183"/>
                  <a:pt x="204" y="183"/>
                </a:cubicBezTo>
                <a:cubicBezTo>
                  <a:pt x="202" y="183"/>
                  <a:pt x="199" y="185"/>
                  <a:pt x="199" y="188"/>
                </a:cubicBezTo>
                <a:close/>
              </a:path>
            </a:pathLst>
          </a:custGeom>
          <a:solidFill>
            <a:srgbClr val="049FC7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033280-FF42-4350-B1B1-6B04394A3AD6}"/>
              </a:ext>
            </a:extLst>
          </p:cNvPr>
          <p:cNvSpPr/>
          <p:nvPr/>
        </p:nvSpPr>
        <p:spPr>
          <a:xfrm>
            <a:off x="0" y="190500"/>
            <a:ext cx="342900" cy="819150"/>
          </a:xfrm>
          <a:prstGeom prst="rect">
            <a:avLst/>
          </a:prstGeom>
          <a:solidFill>
            <a:srgbClr val="D7D7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itle 2">
            <a:extLst>
              <a:ext uri="{FF2B5EF4-FFF2-40B4-BE49-F238E27FC236}">
                <a16:creationId xmlns:a16="http://schemas.microsoft.com/office/drawing/2014/main" id="{0C6AF568-A714-4BB7-AF89-691F0B3ED3F9}"/>
              </a:ext>
            </a:extLst>
          </p:cNvPr>
          <p:cNvSpPr txBox="1">
            <a:spLocks/>
          </p:cNvSpPr>
          <p:nvPr/>
        </p:nvSpPr>
        <p:spPr>
          <a:xfrm>
            <a:off x="352323" y="347868"/>
            <a:ext cx="8449056" cy="4698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 spc="300">
                <a:solidFill>
                  <a:schemeClr val="tx1">
                    <a:lumMod val="95000"/>
                  </a:schemeClr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pPr indent="569913"/>
            <a:r>
              <a:rPr lang="en-US" b="1" spc="0" dirty="0">
                <a:solidFill>
                  <a:srgbClr val="192850"/>
                </a:solidFill>
                <a:latin typeface="Amazon Ember Light"/>
                <a:ea typeface="Amazon Ember Light" panose="020B0403020204020204" pitchFamily="34" charset="0"/>
                <a:cs typeface="Amazon Ember Light"/>
              </a:rPr>
              <a:t>AWS Greengrass ML Inference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ADE39DD-A8A1-48EA-B3AB-A6C01227B194}"/>
              </a:ext>
            </a:extLst>
          </p:cNvPr>
          <p:cNvGrpSpPr>
            <a:grpSpLocks noChangeAspect="1"/>
          </p:cNvGrpSpPr>
          <p:nvPr/>
        </p:nvGrpSpPr>
        <p:grpSpPr>
          <a:xfrm>
            <a:off x="461149" y="347868"/>
            <a:ext cx="441214" cy="493776"/>
            <a:chOff x="3719580" y="1867476"/>
            <a:chExt cx="457782" cy="512318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9CC3324B-CD1D-4574-81AD-EB44DBA7C9E4}"/>
                </a:ext>
              </a:extLst>
            </p:cNvPr>
            <p:cNvGrpSpPr/>
            <p:nvPr/>
          </p:nvGrpSpPr>
          <p:grpSpPr>
            <a:xfrm>
              <a:off x="3797810" y="1976198"/>
              <a:ext cx="301322" cy="294875"/>
              <a:chOff x="18347055" y="1391945"/>
              <a:chExt cx="3628370" cy="3550757"/>
            </a:xfrm>
            <a:solidFill>
              <a:schemeClr val="bg1"/>
            </a:solidFill>
          </p:grpSpPr>
          <p:sp>
            <p:nvSpPr>
              <p:cNvPr id="99" name="Oval 12">
                <a:extLst>
                  <a:ext uri="{FF2B5EF4-FFF2-40B4-BE49-F238E27FC236}">
                    <a16:creationId xmlns:a16="http://schemas.microsoft.com/office/drawing/2014/main" id="{A4ACA272-9E36-4188-AF7B-13ED6BF82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2880" y="1711997"/>
                <a:ext cx="2870069" cy="2847990"/>
              </a:xfrm>
              <a:prstGeom prst="ellipse">
                <a:avLst/>
              </a:prstGeom>
              <a:solidFill>
                <a:srgbClr val="D7D7D7"/>
              </a:solidFill>
              <a:ln w="15875" cap="rnd">
                <a:solidFill>
                  <a:srgbClr val="049FC7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6">
                <a:extLst>
                  <a:ext uri="{FF2B5EF4-FFF2-40B4-BE49-F238E27FC236}">
                    <a16:creationId xmlns:a16="http://schemas.microsoft.com/office/drawing/2014/main" id="{A3E383FC-A2C1-4AFE-99BA-629A4A341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3325" y="3157622"/>
                <a:ext cx="905476" cy="1785080"/>
              </a:xfrm>
              <a:custGeom>
                <a:avLst/>
                <a:gdLst>
                  <a:gd name="T0" fmla="*/ 0 w 140"/>
                  <a:gd name="T1" fmla="*/ 0 h 276"/>
                  <a:gd name="T2" fmla="*/ 140 w 140"/>
                  <a:gd name="T3" fmla="*/ 0 h 276"/>
                  <a:gd name="T4" fmla="*/ 140 w 140"/>
                  <a:gd name="T5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0" h="276">
                    <a:moveTo>
                      <a:pt x="0" y="0"/>
                    </a:moveTo>
                    <a:lnTo>
                      <a:pt x="140" y="0"/>
                    </a:lnTo>
                    <a:lnTo>
                      <a:pt x="140" y="276"/>
                    </a:lnTo>
                  </a:path>
                </a:pathLst>
              </a:custGeom>
              <a:noFill/>
              <a:ln w="15875" cap="rnd">
                <a:solidFill>
                  <a:srgbClr val="049FC7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7">
                <a:extLst>
                  <a:ext uri="{FF2B5EF4-FFF2-40B4-BE49-F238E27FC236}">
                    <a16:creationId xmlns:a16="http://schemas.microsoft.com/office/drawing/2014/main" id="{81D80350-B2F2-4297-8BEA-0B560791C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30147" y="3157622"/>
                <a:ext cx="931347" cy="1785080"/>
              </a:xfrm>
              <a:custGeom>
                <a:avLst/>
                <a:gdLst>
                  <a:gd name="T0" fmla="*/ 144 w 144"/>
                  <a:gd name="T1" fmla="*/ 0 h 276"/>
                  <a:gd name="T2" fmla="*/ 0 w 144"/>
                  <a:gd name="T3" fmla="*/ 0 h 276"/>
                  <a:gd name="T4" fmla="*/ 0 w 144"/>
                  <a:gd name="T5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4" h="276">
                    <a:moveTo>
                      <a:pt x="144" y="0"/>
                    </a:moveTo>
                    <a:lnTo>
                      <a:pt x="0" y="0"/>
                    </a:lnTo>
                    <a:lnTo>
                      <a:pt x="0" y="276"/>
                    </a:lnTo>
                  </a:path>
                </a:pathLst>
              </a:custGeom>
              <a:noFill/>
              <a:ln w="15875" cap="rnd">
                <a:solidFill>
                  <a:srgbClr val="049FC7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Line 8">
                <a:extLst>
                  <a:ext uri="{FF2B5EF4-FFF2-40B4-BE49-F238E27FC236}">
                    <a16:creationId xmlns:a16="http://schemas.microsoft.com/office/drawing/2014/main" id="{1DE8E80A-0CE6-4458-A0B5-723CD58108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4474" y="1805877"/>
                <a:ext cx="0" cy="3136825"/>
              </a:xfrm>
              <a:prstGeom prst="line">
                <a:avLst/>
              </a:prstGeom>
              <a:grpFill/>
              <a:ln w="15875" cap="rnd">
                <a:solidFill>
                  <a:srgbClr val="049FC7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Oval 9">
                <a:extLst>
                  <a:ext uri="{FF2B5EF4-FFF2-40B4-BE49-F238E27FC236}">
                    <a16:creationId xmlns:a16="http://schemas.microsoft.com/office/drawing/2014/main" id="{010B44AF-981C-46B1-ACB3-C131ED645B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47055" y="2737223"/>
                <a:ext cx="860202" cy="834331"/>
              </a:xfrm>
              <a:prstGeom prst="ellipse">
                <a:avLst/>
              </a:prstGeom>
              <a:solidFill>
                <a:srgbClr val="D7D7D7"/>
              </a:solidFill>
              <a:ln w="15875" cap="rnd">
                <a:solidFill>
                  <a:srgbClr val="049FC7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Oval 12">
                <a:extLst>
                  <a:ext uri="{FF2B5EF4-FFF2-40B4-BE49-F238E27FC236}">
                    <a16:creationId xmlns:a16="http://schemas.microsoft.com/office/drawing/2014/main" id="{8B543C34-F314-44D3-96BB-F7E979CE5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44075" y="1391945"/>
                <a:ext cx="840799" cy="834331"/>
              </a:xfrm>
              <a:prstGeom prst="ellipse">
                <a:avLst/>
              </a:prstGeom>
              <a:grpFill/>
              <a:ln w="158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Oval 15">
                <a:extLst>
                  <a:ext uri="{FF2B5EF4-FFF2-40B4-BE49-F238E27FC236}">
                    <a16:creationId xmlns:a16="http://schemas.microsoft.com/office/drawing/2014/main" id="{52FC43E1-6A19-44EE-87C8-91653B8EE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41094" y="2737223"/>
                <a:ext cx="834331" cy="834331"/>
              </a:xfrm>
              <a:prstGeom prst="ellipse">
                <a:avLst/>
              </a:prstGeom>
              <a:grpFill/>
              <a:ln w="15875" cap="rnd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Oval 12">
                <a:extLst>
                  <a:ext uri="{FF2B5EF4-FFF2-40B4-BE49-F238E27FC236}">
                    <a16:creationId xmlns:a16="http://schemas.microsoft.com/office/drawing/2014/main" id="{E865AAA0-1701-4220-80C4-4353FDDA51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44075" y="1391945"/>
                <a:ext cx="840799" cy="834331"/>
              </a:xfrm>
              <a:prstGeom prst="ellipse">
                <a:avLst/>
              </a:prstGeom>
              <a:solidFill>
                <a:srgbClr val="D7D7D7"/>
              </a:solidFill>
              <a:ln w="15875" cap="rnd">
                <a:solidFill>
                  <a:srgbClr val="049FC7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Oval 12">
                <a:extLst>
                  <a:ext uri="{FF2B5EF4-FFF2-40B4-BE49-F238E27FC236}">
                    <a16:creationId xmlns:a16="http://schemas.microsoft.com/office/drawing/2014/main" id="{FC66F7EC-BF13-4C1D-92DB-4076DE3B0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34626" y="2737223"/>
                <a:ext cx="840799" cy="834331"/>
              </a:xfrm>
              <a:prstGeom prst="ellipse">
                <a:avLst/>
              </a:prstGeom>
              <a:solidFill>
                <a:srgbClr val="D7D7D7"/>
              </a:solidFill>
              <a:ln w="15875" cap="rnd">
                <a:solidFill>
                  <a:srgbClr val="049FC7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7C110BD7-7D34-47D1-AE8A-07C29920C9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9580" y="1867476"/>
              <a:ext cx="457782" cy="512318"/>
            </a:xfrm>
            <a:custGeom>
              <a:avLst/>
              <a:gdLst>
                <a:gd name="T0" fmla="*/ 97 w 201"/>
                <a:gd name="T1" fmla="*/ 14 h 225"/>
                <a:gd name="T2" fmla="*/ 15 w 201"/>
                <a:gd name="T3" fmla="*/ 60 h 225"/>
                <a:gd name="T4" fmla="*/ 12 w 201"/>
                <a:gd name="T5" fmla="*/ 66 h 225"/>
                <a:gd name="T6" fmla="*/ 12 w 201"/>
                <a:gd name="T7" fmla="*/ 159 h 225"/>
                <a:gd name="T8" fmla="*/ 15 w 201"/>
                <a:gd name="T9" fmla="*/ 165 h 225"/>
                <a:gd name="T10" fmla="*/ 98 w 201"/>
                <a:gd name="T11" fmla="*/ 212 h 225"/>
                <a:gd name="T12" fmla="*/ 104 w 201"/>
                <a:gd name="T13" fmla="*/ 212 h 225"/>
                <a:gd name="T14" fmla="*/ 186 w 201"/>
                <a:gd name="T15" fmla="*/ 165 h 225"/>
                <a:gd name="T16" fmla="*/ 189 w 201"/>
                <a:gd name="T17" fmla="*/ 159 h 225"/>
                <a:gd name="T18" fmla="*/ 189 w 201"/>
                <a:gd name="T19" fmla="*/ 66 h 225"/>
                <a:gd name="T20" fmla="*/ 186 w 201"/>
                <a:gd name="T21" fmla="*/ 60 h 225"/>
                <a:gd name="T22" fmla="*/ 104 w 201"/>
                <a:gd name="T23" fmla="*/ 14 h 225"/>
                <a:gd name="T24" fmla="*/ 97 w 201"/>
                <a:gd name="T25" fmla="*/ 14 h 225"/>
                <a:gd name="T26" fmla="*/ 110 w 201"/>
                <a:gd name="T27" fmla="*/ 3 h 225"/>
                <a:gd name="T28" fmla="*/ 192 w 201"/>
                <a:gd name="T29" fmla="*/ 50 h 225"/>
                <a:gd name="T30" fmla="*/ 201 w 201"/>
                <a:gd name="T31" fmla="*/ 66 h 225"/>
                <a:gd name="T32" fmla="*/ 201 w 201"/>
                <a:gd name="T33" fmla="*/ 159 h 225"/>
                <a:gd name="T34" fmla="*/ 192 w 201"/>
                <a:gd name="T35" fmla="*/ 175 h 225"/>
                <a:gd name="T36" fmla="*/ 110 w 201"/>
                <a:gd name="T37" fmla="*/ 222 h 225"/>
                <a:gd name="T38" fmla="*/ 91 w 201"/>
                <a:gd name="T39" fmla="*/ 222 h 225"/>
                <a:gd name="T40" fmla="*/ 9 w 201"/>
                <a:gd name="T41" fmla="*/ 175 h 225"/>
                <a:gd name="T42" fmla="*/ 0 w 201"/>
                <a:gd name="T43" fmla="*/ 159 h 225"/>
                <a:gd name="T44" fmla="*/ 0 w 201"/>
                <a:gd name="T45" fmla="*/ 66 h 225"/>
                <a:gd name="T46" fmla="*/ 9 w 201"/>
                <a:gd name="T47" fmla="*/ 50 h 225"/>
                <a:gd name="T48" fmla="*/ 91 w 201"/>
                <a:gd name="T49" fmla="*/ 3 h 225"/>
                <a:gd name="T50" fmla="*/ 110 w 201"/>
                <a:gd name="T51" fmla="*/ 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1" h="225">
                  <a:moveTo>
                    <a:pt x="97" y="14"/>
                  </a:moveTo>
                  <a:cubicBezTo>
                    <a:pt x="15" y="60"/>
                    <a:pt x="15" y="60"/>
                    <a:pt x="15" y="60"/>
                  </a:cubicBezTo>
                  <a:cubicBezTo>
                    <a:pt x="14" y="61"/>
                    <a:pt x="12" y="64"/>
                    <a:pt x="12" y="66"/>
                  </a:cubicBezTo>
                  <a:cubicBezTo>
                    <a:pt x="12" y="159"/>
                    <a:pt x="12" y="159"/>
                    <a:pt x="12" y="159"/>
                  </a:cubicBezTo>
                  <a:cubicBezTo>
                    <a:pt x="12" y="161"/>
                    <a:pt x="14" y="164"/>
                    <a:pt x="15" y="165"/>
                  </a:cubicBezTo>
                  <a:cubicBezTo>
                    <a:pt x="98" y="212"/>
                    <a:pt x="98" y="212"/>
                    <a:pt x="98" y="212"/>
                  </a:cubicBezTo>
                  <a:cubicBezTo>
                    <a:pt x="99" y="213"/>
                    <a:pt x="102" y="213"/>
                    <a:pt x="104" y="212"/>
                  </a:cubicBezTo>
                  <a:cubicBezTo>
                    <a:pt x="186" y="165"/>
                    <a:pt x="186" y="165"/>
                    <a:pt x="186" y="165"/>
                  </a:cubicBezTo>
                  <a:cubicBezTo>
                    <a:pt x="188" y="164"/>
                    <a:pt x="189" y="161"/>
                    <a:pt x="189" y="159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89" y="64"/>
                    <a:pt x="188" y="61"/>
                    <a:pt x="186" y="60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2" y="13"/>
                    <a:pt x="99" y="13"/>
                    <a:pt x="97" y="14"/>
                  </a:cubicBezTo>
                  <a:close/>
                  <a:moveTo>
                    <a:pt x="110" y="3"/>
                  </a:moveTo>
                  <a:cubicBezTo>
                    <a:pt x="192" y="50"/>
                    <a:pt x="192" y="50"/>
                    <a:pt x="192" y="50"/>
                  </a:cubicBezTo>
                  <a:cubicBezTo>
                    <a:pt x="198" y="53"/>
                    <a:pt x="201" y="60"/>
                    <a:pt x="201" y="66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66"/>
                    <a:pt x="198" y="172"/>
                    <a:pt x="192" y="175"/>
                  </a:cubicBezTo>
                  <a:cubicBezTo>
                    <a:pt x="110" y="222"/>
                    <a:pt x="110" y="222"/>
                    <a:pt x="110" y="222"/>
                  </a:cubicBezTo>
                  <a:cubicBezTo>
                    <a:pt x="104" y="225"/>
                    <a:pt x="97" y="225"/>
                    <a:pt x="91" y="222"/>
                  </a:cubicBezTo>
                  <a:cubicBezTo>
                    <a:pt x="9" y="175"/>
                    <a:pt x="9" y="175"/>
                    <a:pt x="9" y="175"/>
                  </a:cubicBezTo>
                  <a:cubicBezTo>
                    <a:pt x="4" y="172"/>
                    <a:pt x="0" y="166"/>
                    <a:pt x="0" y="159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0"/>
                    <a:pt x="4" y="53"/>
                    <a:pt x="9" y="50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7" y="0"/>
                    <a:pt x="105" y="0"/>
                    <a:pt x="110" y="3"/>
                  </a:cubicBezTo>
                  <a:close/>
                </a:path>
              </a:pathLst>
            </a:custGeom>
            <a:solidFill>
              <a:srgbClr val="049F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547A218-D104-1146-B7CB-FBB65BD83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59" y="1054107"/>
            <a:ext cx="8108183" cy="366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7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39225220-5AEC-43F6-803C-0A19D2BCCAB7}"/>
              </a:ext>
            </a:extLst>
          </p:cNvPr>
          <p:cNvSpPr/>
          <p:nvPr/>
        </p:nvSpPr>
        <p:spPr>
          <a:xfrm>
            <a:off x="347472" y="1485900"/>
            <a:ext cx="8449056" cy="257357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5517B58-AC03-4D7D-908B-AABC6E702A2C}"/>
              </a:ext>
            </a:extLst>
          </p:cNvPr>
          <p:cNvSpPr/>
          <p:nvPr/>
        </p:nvSpPr>
        <p:spPr>
          <a:xfrm>
            <a:off x="666750" y="1296582"/>
            <a:ext cx="7810500" cy="3034139"/>
          </a:xfrm>
          <a:prstGeom prst="rect">
            <a:avLst/>
          </a:prstGeom>
          <a:solidFill>
            <a:srgbClr val="D7D7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63FA3E-6ED1-46A4-AC04-4DB3E1E6C2A9}"/>
              </a:ext>
            </a:extLst>
          </p:cNvPr>
          <p:cNvSpPr txBox="1"/>
          <p:nvPr/>
        </p:nvSpPr>
        <p:spPr>
          <a:xfrm>
            <a:off x="2290768" y="3813656"/>
            <a:ext cx="1371600" cy="517065"/>
          </a:xfrm>
          <a:prstGeom prst="rect">
            <a:avLst/>
          </a:prstGeom>
          <a:noFill/>
        </p:spPr>
        <p:txBody>
          <a:bodyPr wrap="square" lIns="146304" tIns="91440" rIns="146304" bIns="9144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rgbClr val="002E3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Voice/sound </a:t>
            </a:r>
            <a:br>
              <a:rPr lang="en-US" sz="1200" dirty="0">
                <a:solidFill>
                  <a:srgbClr val="002E3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200" dirty="0">
                <a:solidFill>
                  <a:srgbClr val="002E3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recognition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F183E-16C3-4C3B-BAE3-87A47303A0EC}"/>
              </a:ext>
            </a:extLst>
          </p:cNvPr>
          <p:cNvSpPr txBox="1"/>
          <p:nvPr/>
        </p:nvSpPr>
        <p:spPr>
          <a:xfrm>
            <a:off x="3886201" y="3813656"/>
            <a:ext cx="1371600" cy="517065"/>
          </a:xfrm>
          <a:prstGeom prst="rect">
            <a:avLst/>
          </a:prstGeom>
          <a:noFill/>
        </p:spPr>
        <p:txBody>
          <a:bodyPr wrap="square" lIns="146304" tIns="91440" rIns="146304" bIns="9144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rgbClr val="002E3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Collision </a:t>
            </a:r>
            <a:br>
              <a:rPr lang="en-US" sz="1200" dirty="0">
                <a:solidFill>
                  <a:srgbClr val="002E3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200" dirty="0">
                <a:solidFill>
                  <a:srgbClr val="002E3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avoidance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E4241E-45C0-48B1-A3E8-29863A41AA7E}"/>
              </a:ext>
            </a:extLst>
          </p:cNvPr>
          <p:cNvSpPr txBox="1"/>
          <p:nvPr/>
        </p:nvSpPr>
        <p:spPr>
          <a:xfrm>
            <a:off x="695335" y="3813656"/>
            <a:ext cx="1371600" cy="517065"/>
          </a:xfrm>
          <a:prstGeom prst="rect">
            <a:avLst/>
          </a:prstGeom>
          <a:noFill/>
        </p:spPr>
        <p:txBody>
          <a:bodyPr wrap="square" lIns="146304" tIns="91440" rIns="146304" bIns="9144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rgbClr val="002E3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Image </a:t>
            </a:r>
            <a:br>
              <a:rPr lang="en-US" sz="1200" dirty="0">
                <a:solidFill>
                  <a:srgbClr val="002E3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200" dirty="0">
                <a:solidFill>
                  <a:srgbClr val="002E3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recognition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99544-5D1E-4BC2-951E-1B40E71D9A10}"/>
              </a:ext>
            </a:extLst>
          </p:cNvPr>
          <p:cNvSpPr txBox="1"/>
          <p:nvPr/>
        </p:nvSpPr>
        <p:spPr>
          <a:xfrm>
            <a:off x="5481634" y="3813656"/>
            <a:ext cx="1371600" cy="517065"/>
          </a:xfrm>
          <a:prstGeom prst="rect">
            <a:avLst/>
          </a:prstGeom>
          <a:noFill/>
        </p:spPr>
        <p:txBody>
          <a:bodyPr wrap="square" lIns="146304" tIns="91440" rIns="146304" bIns="9144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rgbClr val="002E3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Anomaly </a:t>
            </a:r>
            <a:br>
              <a:rPr lang="en-US" sz="1200" dirty="0">
                <a:solidFill>
                  <a:srgbClr val="002E3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200" dirty="0">
                <a:solidFill>
                  <a:srgbClr val="002E3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detection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09D3D-A0F6-4F3B-A357-8938744F71EF}"/>
              </a:ext>
            </a:extLst>
          </p:cNvPr>
          <p:cNvSpPr txBox="1"/>
          <p:nvPr/>
        </p:nvSpPr>
        <p:spPr>
          <a:xfrm>
            <a:off x="7077065" y="3813656"/>
            <a:ext cx="1371600" cy="350865"/>
          </a:xfrm>
          <a:prstGeom prst="rect">
            <a:avLst/>
          </a:prstGeom>
          <a:noFill/>
        </p:spPr>
        <p:txBody>
          <a:bodyPr wrap="square" lIns="146304" tIns="91440" rIns="146304" bIns="9144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rgbClr val="002E3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CF1EDF3-E6E6-4D58-81D3-059C54182F69}"/>
              </a:ext>
            </a:extLst>
          </p:cNvPr>
          <p:cNvGrpSpPr/>
          <p:nvPr/>
        </p:nvGrpSpPr>
        <p:grpSpPr>
          <a:xfrm>
            <a:off x="5734169" y="2914964"/>
            <a:ext cx="866530" cy="866528"/>
            <a:chOff x="6889847" y="3357131"/>
            <a:chExt cx="620411" cy="62041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0619DD-CAD1-4BAD-A6BC-AD9D72DF1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9847" y="3357131"/>
              <a:ext cx="620411" cy="620411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B006F6C-406A-4B3D-9CE0-AA274CBB2057}"/>
                </a:ext>
              </a:extLst>
            </p:cNvPr>
            <p:cNvGrpSpPr/>
            <p:nvPr/>
          </p:nvGrpSpPr>
          <p:grpSpPr>
            <a:xfrm>
              <a:off x="7048974" y="3533044"/>
              <a:ext cx="291246" cy="291244"/>
              <a:chOff x="7048974" y="3533044"/>
              <a:chExt cx="291246" cy="291244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2F04CF-05BF-4F3A-AEA7-5B9B4E857C51}"/>
                  </a:ext>
                </a:extLst>
              </p:cNvPr>
              <p:cNvSpPr/>
              <p:nvPr/>
            </p:nvSpPr>
            <p:spPr>
              <a:xfrm>
                <a:off x="7048974" y="3533044"/>
                <a:ext cx="291246" cy="291244"/>
              </a:xfrm>
              <a:prstGeom prst="ellipse">
                <a:avLst/>
              </a:prstGeom>
              <a:solidFill>
                <a:srgbClr val="FFC066">
                  <a:alpha val="90000"/>
                </a:srgb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E30721-4742-47B9-A4F7-746865B1FE0C}"/>
                  </a:ext>
                </a:extLst>
              </p:cNvPr>
              <p:cNvSpPr txBox="1"/>
              <p:nvPr/>
            </p:nvSpPr>
            <p:spPr>
              <a:xfrm>
                <a:off x="7107256" y="3546449"/>
                <a:ext cx="174681" cy="26443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dirty="0"/>
                  <a:t>!</a:t>
                </a: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3538E76-35D2-4349-A0D3-009BD98220F8}"/>
              </a:ext>
            </a:extLst>
          </p:cNvPr>
          <p:cNvGrpSpPr/>
          <p:nvPr/>
        </p:nvGrpSpPr>
        <p:grpSpPr>
          <a:xfrm>
            <a:off x="1084195" y="2939036"/>
            <a:ext cx="593880" cy="1120434"/>
            <a:chOff x="1895200" y="3108594"/>
            <a:chExt cx="415919" cy="78468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CF0D525-CB1C-41E2-962D-A879D504F2D8}"/>
                </a:ext>
              </a:extLst>
            </p:cNvPr>
            <p:cNvGrpSpPr/>
            <p:nvPr/>
          </p:nvGrpSpPr>
          <p:grpSpPr>
            <a:xfrm>
              <a:off x="1959728" y="3214142"/>
              <a:ext cx="298892" cy="679140"/>
              <a:chOff x="6378345" y="-100309"/>
              <a:chExt cx="914418" cy="2077733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F6A8DE9-F5AB-4442-859B-4D2519C966FA}"/>
                  </a:ext>
                </a:extLst>
              </p:cNvPr>
              <p:cNvSpPr/>
              <p:nvPr/>
            </p:nvSpPr>
            <p:spPr>
              <a:xfrm>
                <a:off x="6558641" y="-100309"/>
                <a:ext cx="553827" cy="553827"/>
              </a:xfrm>
              <a:prstGeom prst="ellipse">
                <a:avLst/>
              </a:prstGeom>
              <a:solidFill>
                <a:srgbClr val="D7D7D7"/>
              </a:solidFill>
              <a:ln w="15875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135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6" name="Chord 15">
                <a:extLst>
                  <a:ext uri="{FF2B5EF4-FFF2-40B4-BE49-F238E27FC236}">
                    <a16:creationId xmlns:a16="http://schemas.microsoft.com/office/drawing/2014/main" id="{318B7C0F-CD3F-4142-9DD1-A602E2B1EBC9}"/>
                  </a:ext>
                </a:extLst>
              </p:cNvPr>
              <p:cNvSpPr/>
              <p:nvPr/>
            </p:nvSpPr>
            <p:spPr>
              <a:xfrm rot="5400000">
                <a:off x="6073601" y="758262"/>
                <a:ext cx="1523906" cy="914418"/>
              </a:xfrm>
              <a:prstGeom prst="chord">
                <a:avLst>
                  <a:gd name="adj1" fmla="val 5404591"/>
                  <a:gd name="adj2" fmla="val 16200000"/>
                </a:avLst>
              </a:prstGeom>
              <a:solidFill>
                <a:schemeClr val="accent2"/>
              </a:solidFill>
              <a:ln w="15875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US" sz="135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2CA536A-336F-458F-8798-8AFC010AC678}"/>
                </a:ext>
              </a:extLst>
            </p:cNvPr>
            <p:cNvGrpSpPr/>
            <p:nvPr/>
          </p:nvGrpSpPr>
          <p:grpSpPr>
            <a:xfrm>
              <a:off x="1895200" y="3108594"/>
              <a:ext cx="415919" cy="409606"/>
              <a:chOff x="2180588" y="-218284"/>
              <a:chExt cx="1025014" cy="100945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BFC4EA2-78EE-49C9-A436-7824A91BBE5C}"/>
                  </a:ext>
                </a:extLst>
              </p:cNvPr>
              <p:cNvSpPr/>
              <p:nvPr/>
            </p:nvSpPr>
            <p:spPr>
              <a:xfrm>
                <a:off x="2235896" y="-178534"/>
                <a:ext cx="914400" cy="914400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8317E2B-043F-4886-B45F-1F39B9E34002}"/>
                  </a:ext>
                </a:extLst>
              </p:cNvPr>
              <p:cNvSpPr/>
              <p:nvPr/>
            </p:nvSpPr>
            <p:spPr>
              <a:xfrm>
                <a:off x="2514569" y="646058"/>
                <a:ext cx="357053" cy="145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A42B995-C2BA-460F-8EFD-51BB916908F4}"/>
                  </a:ext>
                </a:extLst>
              </p:cNvPr>
              <p:cNvSpPr/>
              <p:nvPr/>
            </p:nvSpPr>
            <p:spPr>
              <a:xfrm rot="16200000">
                <a:off x="2962387" y="213977"/>
                <a:ext cx="357053" cy="129376"/>
              </a:xfrm>
              <a:prstGeom prst="rect">
                <a:avLst/>
              </a:prstGeom>
              <a:solidFill>
                <a:srgbClr val="D7D7D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306A985-553D-4405-8A49-18DCA34F0C17}"/>
                  </a:ext>
                </a:extLst>
              </p:cNvPr>
              <p:cNvSpPr/>
              <p:nvPr/>
            </p:nvSpPr>
            <p:spPr>
              <a:xfrm>
                <a:off x="2514569" y="-218284"/>
                <a:ext cx="357053" cy="112673"/>
              </a:xfrm>
              <a:prstGeom prst="rect">
                <a:avLst/>
              </a:prstGeom>
              <a:solidFill>
                <a:srgbClr val="D7D7D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B5333BD-0F90-43CB-9C81-3850D4739D82}"/>
                  </a:ext>
                </a:extLst>
              </p:cNvPr>
              <p:cNvSpPr/>
              <p:nvPr/>
            </p:nvSpPr>
            <p:spPr>
              <a:xfrm rot="16200000">
                <a:off x="2060219" y="220508"/>
                <a:ext cx="357053" cy="116315"/>
              </a:xfrm>
              <a:prstGeom prst="rect">
                <a:avLst/>
              </a:prstGeom>
              <a:solidFill>
                <a:srgbClr val="D7D7D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544B6-0A3A-4C61-9E27-FBF9CE0C29AE}"/>
              </a:ext>
            </a:extLst>
          </p:cNvPr>
          <p:cNvGrpSpPr/>
          <p:nvPr/>
        </p:nvGrpSpPr>
        <p:grpSpPr>
          <a:xfrm>
            <a:off x="2501463" y="3198099"/>
            <a:ext cx="950210" cy="535384"/>
            <a:chOff x="4623731" y="3336599"/>
            <a:chExt cx="649158" cy="365760"/>
          </a:xfrm>
          <a:solidFill>
            <a:schemeClr val="bg1">
              <a:lumMod val="75000"/>
            </a:schemeClr>
          </a:solidFill>
        </p:grpSpPr>
        <p:sp>
          <p:nvSpPr>
            <p:cNvPr id="24" name="Rectangle: Rounded Corners 87">
              <a:extLst>
                <a:ext uri="{FF2B5EF4-FFF2-40B4-BE49-F238E27FC236}">
                  <a16:creationId xmlns:a16="http://schemas.microsoft.com/office/drawing/2014/main" id="{04784ABF-F7A3-4115-A3A8-ED8A9D117E9F}"/>
                </a:ext>
              </a:extLst>
            </p:cNvPr>
            <p:cNvSpPr/>
            <p:nvPr/>
          </p:nvSpPr>
          <p:spPr>
            <a:xfrm rot="5400000">
              <a:off x="4726716" y="3505763"/>
              <a:ext cx="91440" cy="2743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: Rounded Corners 88">
              <a:extLst>
                <a:ext uri="{FF2B5EF4-FFF2-40B4-BE49-F238E27FC236}">
                  <a16:creationId xmlns:a16="http://schemas.microsoft.com/office/drawing/2014/main" id="{0470A8BD-8DA8-4065-99C2-9297705CD3CF}"/>
                </a:ext>
              </a:extLst>
            </p:cNvPr>
            <p:cNvSpPr/>
            <p:nvPr/>
          </p:nvSpPr>
          <p:spPr>
            <a:xfrm rot="5400000">
              <a:off x="4724960" y="3505763"/>
              <a:ext cx="182880" cy="2743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: Rounded Corners 89">
              <a:extLst>
                <a:ext uri="{FF2B5EF4-FFF2-40B4-BE49-F238E27FC236}">
                  <a16:creationId xmlns:a16="http://schemas.microsoft.com/office/drawing/2014/main" id="{D1A21ED3-F4AF-4538-A664-F228DD51AD81}"/>
                </a:ext>
              </a:extLst>
            </p:cNvPr>
            <p:cNvSpPr/>
            <p:nvPr/>
          </p:nvSpPr>
          <p:spPr>
            <a:xfrm rot="5400000">
              <a:off x="4677484" y="3505763"/>
              <a:ext cx="365760" cy="2743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: Rounded Corners 90">
              <a:extLst>
                <a:ext uri="{FF2B5EF4-FFF2-40B4-BE49-F238E27FC236}">
                  <a16:creationId xmlns:a16="http://schemas.microsoft.com/office/drawing/2014/main" id="{4D6C638C-5A03-4280-AACD-666E53E8A64C}"/>
                </a:ext>
              </a:extLst>
            </p:cNvPr>
            <p:cNvSpPr/>
            <p:nvPr/>
          </p:nvSpPr>
          <p:spPr>
            <a:xfrm rot="5400000">
              <a:off x="4767168" y="3505763"/>
              <a:ext cx="274320" cy="2743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: Rounded Corners 91">
              <a:extLst>
                <a:ext uri="{FF2B5EF4-FFF2-40B4-BE49-F238E27FC236}">
                  <a16:creationId xmlns:a16="http://schemas.microsoft.com/office/drawing/2014/main" id="{03009074-47A6-4DFB-9604-94B864748B92}"/>
                </a:ext>
              </a:extLst>
            </p:cNvPr>
            <p:cNvSpPr/>
            <p:nvPr/>
          </p:nvSpPr>
          <p:spPr>
            <a:xfrm rot="5400000">
              <a:off x="4856852" y="3505763"/>
              <a:ext cx="182880" cy="2743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: Rounded Corners 92">
              <a:extLst>
                <a:ext uri="{FF2B5EF4-FFF2-40B4-BE49-F238E27FC236}">
                  <a16:creationId xmlns:a16="http://schemas.microsoft.com/office/drawing/2014/main" id="{07D4B078-27DE-4C75-A09F-CB1E6F320EB6}"/>
                </a:ext>
              </a:extLst>
            </p:cNvPr>
            <p:cNvSpPr/>
            <p:nvPr/>
          </p:nvSpPr>
          <p:spPr>
            <a:xfrm rot="5400000">
              <a:off x="4637032" y="3505763"/>
              <a:ext cx="182880" cy="2743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: Rounded Corners 93">
              <a:extLst>
                <a:ext uri="{FF2B5EF4-FFF2-40B4-BE49-F238E27FC236}">
                  <a16:creationId xmlns:a16="http://schemas.microsoft.com/office/drawing/2014/main" id="{7C4AC1A2-9C9B-428F-A711-49E82DD3D9B3}"/>
                </a:ext>
              </a:extLst>
            </p:cNvPr>
            <p:cNvSpPr/>
            <p:nvPr/>
          </p:nvSpPr>
          <p:spPr>
            <a:xfrm rot="5400000">
              <a:off x="4547348" y="3505763"/>
              <a:ext cx="274320" cy="2743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: Rounded Corners 94">
              <a:extLst>
                <a:ext uri="{FF2B5EF4-FFF2-40B4-BE49-F238E27FC236}">
                  <a16:creationId xmlns:a16="http://schemas.microsoft.com/office/drawing/2014/main" id="{0338D3F5-F2A9-41CE-8BED-7322F6112BD4}"/>
                </a:ext>
              </a:extLst>
            </p:cNvPr>
            <p:cNvSpPr/>
            <p:nvPr/>
          </p:nvSpPr>
          <p:spPr>
            <a:xfrm rot="5400000">
              <a:off x="4946536" y="3505763"/>
              <a:ext cx="91440" cy="2743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: Rounded Corners 95">
              <a:extLst>
                <a:ext uri="{FF2B5EF4-FFF2-40B4-BE49-F238E27FC236}">
                  <a16:creationId xmlns:a16="http://schemas.microsoft.com/office/drawing/2014/main" id="{48DA9D62-D644-411B-A86A-1248F0631F17}"/>
                </a:ext>
              </a:extLst>
            </p:cNvPr>
            <p:cNvSpPr/>
            <p:nvPr/>
          </p:nvSpPr>
          <p:spPr>
            <a:xfrm rot="5400000">
              <a:off x="5013360" y="3505763"/>
              <a:ext cx="45720" cy="2743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: Rounded Corners 96">
              <a:extLst>
                <a:ext uri="{FF2B5EF4-FFF2-40B4-BE49-F238E27FC236}">
                  <a16:creationId xmlns:a16="http://schemas.microsoft.com/office/drawing/2014/main" id="{52318831-1BAB-4CB8-B9AC-AC08A6BE1C5A}"/>
                </a:ext>
              </a:extLst>
            </p:cNvPr>
            <p:cNvSpPr/>
            <p:nvPr/>
          </p:nvSpPr>
          <p:spPr>
            <a:xfrm rot="5400000">
              <a:off x="4988744" y="3505763"/>
              <a:ext cx="182880" cy="2743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: Rounded Corners 97">
              <a:extLst>
                <a:ext uri="{FF2B5EF4-FFF2-40B4-BE49-F238E27FC236}">
                  <a16:creationId xmlns:a16="http://schemas.microsoft.com/office/drawing/2014/main" id="{7217D1FC-B646-4D70-9028-9991F9C6915B}"/>
                </a:ext>
              </a:extLst>
            </p:cNvPr>
            <p:cNvSpPr/>
            <p:nvPr/>
          </p:nvSpPr>
          <p:spPr>
            <a:xfrm rot="5400000">
              <a:off x="4986988" y="3505763"/>
              <a:ext cx="274320" cy="2743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: Rounded Corners 98">
              <a:extLst>
                <a:ext uri="{FF2B5EF4-FFF2-40B4-BE49-F238E27FC236}">
                  <a16:creationId xmlns:a16="http://schemas.microsoft.com/office/drawing/2014/main" id="{6FFD02C8-65F0-4B27-B039-C125A2B3AF4A}"/>
                </a:ext>
              </a:extLst>
            </p:cNvPr>
            <p:cNvSpPr/>
            <p:nvPr/>
          </p:nvSpPr>
          <p:spPr>
            <a:xfrm rot="5400000">
              <a:off x="5076667" y="3505763"/>
              <a:ext cx="182880" cy="2743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: Rounded Corners 99">
              <a:extLst>
                <a:ext uri="{FF2B5EF4-FFF2-40B4-BE49-F238E27FC236}">
                  <a16:creationId xmlns:a16="http://schemas.microsoft.com/office/drawing/2014/main" id="{422E3DED-BBFC-47E6-9C1B-EE78CF3AFA08}"/>
                </a:ext>
              </a:extLst>
            </p:cNvPr>
            <p:cNvSpPr/>
            <p:nvPr/>
          </p:nvSpPr>
          <p:spPr>
            <a:xfrm rot="5400000">
              <a:off x="5123769" y="3505763"/>
              <a:ext cx="182880" cy="2743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: Rounded Corners 100">
              <a:extLst>
                <a:ext uri="{FF2B5EF4-FFF2-40B4-BE49-F238E27FC236}">
                  <a16:creationId xmlns:a16="http://schemas.microsoft.com/office/drawing/2014/main" id="{E0E06946-ED54-40E1-BAE8-909A65396121}"/>
                </a:ext>
              </a:extLst>
            </p:cNvPr>
            <p:cNvSpPr/>
            <p:nvPr/>
          </p:nvSpPr>
          <p:spPr>
            <a:xfrm rot="5400000">
              <a:off x="5213453" y="3505763"/>
              <a:ext cx="91440" cy="2743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: Rounded Corners 102">
              <a:extLst>
                <a:ext uri="{FF2B5EF4-FFF2-40B4-BE49-F238E27FC236}">
                  <a16:creationId xmlns:a16="http://schemas.microsoft.com/office/drawing/2014/main" id="{2ADF66D3-3BB3-49BC-AE40-754092891F2F}"/>
                </a:ext>
              </a:extLst>
            </p:cNvPr>
            <p:cNvSpPr/>
            <p:nvPr/>
          </p:nvSpPr>
          <p:spPr>
            <a:xfrm rot="5400000">
              <a:off x="4591727" y="3505763"/>
              <a:ext cx="91440" cy="2743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ACE0D12-845F-4EE9-B652-1BFB77BB585E}"/>
              </a:ext>
            </a:extLst>
          </p:cNvPr>
          <p:cNvGrpSpPr/>
          <p:nvPr/>
        </p:nvGrpSpPr>
        <p:grpSpPr>
          <a:xfrm>
            <a:off x="3689293" y="3011253"/>
            <a:ext cx="1381610" cy="1008017"/>
            <a:chOff x="5549966" y="3292285"/>
            <a:chExt cx="1038412" cy="75762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CC659C3-2E06-4769-8773-43CFA81530F7}"/>
                </a:ext>
              </a:extLst>
            </p:cNvPr>
            <p:cNvGrpSpPr/>
            <p:nvPr/>
          </p:nvGrpSpPr>
          <p:grpSpPr>
            <a:xfrm>
              <a:off x="5549966" y="3481968"/>
              <a:ext cx="667946" cy="567938"/>
              <a:chOff x="5396199" y="3351224"/>
              <a:chExt cx="821713" cy="698682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FEDF5D40-7789-4CE4-A769-4A46B6863B56}"/>
                  </a:ext>
                </a:extLst>
              </p:cNvPr>
              <p:cNvSpPr/>
              <p:nvPr/>
            </p:nvSpPr>
            <p:spPr>
              <a:xfrm>
                <a:off x="5396199" y="3412075"/>
                <a:ext cx="637831" cy="637831"/>
              </a:xfrm>
              <a:prstGeom prst="arc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D0FC0EAF-B99F-4348-B52E-F56AF3E111E3}"/>
                  </a:ext>
                </a:extLst>
              </p:cNvPr>
              <p:cNvSpPr/>
              <p:nvPr/>
            </p:nvSpPr>
            <p:spPr>
              <a:xfrm rot="20491557">
                <a:off x="5648827" y="3351224"/>
                <a:ext cx="569085" cy="617352"/>
              </a:xfrm>
              <a:prstGeom prst="arc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4A3D637-74B2-4876-91BF-CCA9BA971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487227">
              <a:off x="6071851" y="3292285"/>
              <a:ext cx="516527" cy="516527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3ADCAA6-55B7-4DEE-9B8D-FA1BD130BF72}"/>
              </a:ext>
            </a:extLst>
          </p:cNvPr>
          <p:cNvGrpSpPr/>
          <p:nvPr/>
        </p:nvGrpSpPr>
        <p:grpSpPr>
          <a:xfrm>
            <a:off x="7425128" y="3419163"/>
            <a:ext cx="675474" cy="166438"/>
            <a:chOff x="6900040" y="3893474"/>
            <a:chExt cx="467455" cy="115182"/>
          </a:xfrm>
          <a:solidFill>
            <a:schemeClr val="accent2"/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DD1820E-D95E-4F74-8ED9-C5A73A59C391}"/>
                </a:ext>
              </a:extLst>
            </p:cNvPr>
            <p:cNvSpPr/>
            <p:nvPr/>
          </p:nvSpPr>
          <p:spPr>
            <a:xfrm>
              <a:off x="6900040" y="3893474"/>
              <a:ext cx="115182" cy="115182"/>
            </a:xfrm>
            <a:prstGeom prst="ellipse">
              <a:avLst/>
            </a:prstGeom>
            <a:grpFill/>
            <a:ln w="21907" cap="flat">
              <a:solidFill>
                <a:schemeClr val="tx1">
                  <a:lumMod val="85000"/>
                  <a:lumOff val="15000"/>
                </a:schemeClr>
              </a:solidFill>
              <a:prstDash val="solid"/>
              <a:miter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ABCE0C3-0AB3-4D5F-A71E-32896E25292E}"/>
                </a:ext>
              </a:extLst>
            </p:cNvPr>
            <p:cNvSpPr/>
            <p:nvPr/>
          </p:nvSpPr>
          <p:spPr>
            <a:xfrm>
              <a:off x="7076176" y="3893474"/>
              <a:ext cx="115182" cy="115182"/>
            </a:xfrm>
            <a:prstGeom prst="ellipse">
              <a:avLst/>
            </a:prstGeom>
            <a:grpFill/>
            <a:ln w="21907" cap="flat">
              <a:solidFill>
                <a:schemeClr val="tx1">
                  <a:lumMod val="85000"/>
                  <a:lumOff val="15000"/>
                </a:schemeClr>
              </a:solidFill>
              <a:prstDash val="solid"/>
              <a:miter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8513DF-6A3C-41CD-9298-BFECAA3B8923}"/>
                </a:ext>
              </a:extLst>
            </p:cNvPr>
            <p:cNvSpPr/>
            <p:nvPr/>
          </p:nvSpPr>
          <p:spPr>
            <a:xfrm>
              <a:off x="7252313" y="3893474"/>
              <a:ext cx="115182" cy="115182"/>
            </a:xfrm>
            <a:prstGeom prst="ellipse">
              <a:avLst/>
            </a:prstGeom>
            <a:grpFill/>
            <a:ln w="21907" cap="flat">
              <a:solidFill>
                <a:schemeClr val="tx1">
                  <a:lumMod val="85000"/>
                  <a:lumOff val="15000"/>
                </a:schemeClr>
              </a:solidFill>
              <a:prstDash val="solid"/>
              <a:miter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B179496A-3D08-48AD-A432-1E37CBF43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19" y="1109421"/>
            <a:ext cx="936832" cy="93683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46B997E-446D-4BD7-B745-DB6E0B8A4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3518" y="1158014"/>
            <a:ext cx="847832" cy="84783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E87C960-0C87-4339-A8F8-2B9158E75C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8377" y="1198421"/>
            <a:ext cx="827248" cy="82724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A4C70257-840A-4E4D-A5B8-E445EEDCA5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15931" y="1245102"/>
            <a:ext cx="321274" cy="642546"/>
          </a:xfrm>
          <a:prstGeom prst="rect">
            <a:avLst/>
          </a:prstGeom>
        </p:spPr>
      </p:pic>
      <p:grpSp>
        <p:nvGrpSpPr>
          <p:cNvPr id="58" name="Group 48">
            <a:extLst>
              <a:ext uri="{FF2B5EF4-FFF2-40B4-BE49-F238E27FC236}">
                <a16:creationId xmlns:a16="http://schemas.microsoft.com/office/drawing/2014/main" id="{8BCDDF9F-A6AC-48EB-83E8-66B15C21D79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15180" y="1296582"/>
            <a:ext cx="495370" cy="591066"/>
            <a:chOff x="5841" y="3031"/>
            <a:chExt cx="968" cy="1155"/>
          </a:xfrm>
        </p:grpSpPr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792C6AC4-EC27-42FF-989D-7510282E5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1" y="3031"/>
              <a:ext cx="968" cy="1155"/>
            </a:xfrm>
            <a:custGeom>
              <a:avLst/>
              <a:gdLst>
                <a:gd name="T0" fmla="*/ 499 w 710"/>
                <a:gd name="T1" fmla="*/ 773 h 847"/>
                <a:gd name="T2" fmla="*/ 499 w 710"/>
                <a:gd name="T3" fmla="*/ 773 h 847"/>
                <a:gd name="T4" fmla="*/ 306 w 710"/>
                <a:gd name="T5" fmla="*/ 635 h 847"/>
                <a:gd name="T6" fmla="*/ 127 w 710"/>
                <a:gd name="T7" fmla="*/ 835 h 847"/>
                <a:gd name="T8" fmla="*/ 128 w 710"/>
                <a:gd name="T9" fmla="*/ 847 h 847"/>
                <a:gd name="T10" fmla="*/ 210 w 710"/>
                <a:gd name="T11" fmla="*/ 830 h 847"/>
                <a:gd name="T12" fmla="*/ 208 w 710"/>
                <a:gd name="T13" fmla="*/ 814 h 847"/>
                <a:gd name="T14" fmla="*/ 309 w 710"/>
                <a:gd name="T15" fmla="*/ 702 h 847"/>
                <a:gd name="T16" fmla="*/ 419 w 710"/>
                <a:gd name="T17" fmla="*/ 790 h 847"/>
                <a:gd name="T18" fmla="*/ 499 w 710"/>
                <a:gd name="T19" fmla="*/ 773 h 847"/>
                <a:gd name="T20" fmla="*/ 499 w 710"/>
                <a:gd name="T21" fmla="*/ 773 h 847"/>
                <a:gd name="T22" fmla="*/ 499 w 710"/>
                <a:gd name="T23" fmla="*/ 773 h 847"/>
                <a:gd name="T24" fmla="*/ 193 w 710"/>
                <a:gd name="T25" fmla="*/ 620 h 847"/>
                <a:gd name="T26" fmla="*/ 193 w 710"/>
                <a:gd name="T27" fmla="*/ 620 h 847"/>
                <a:gd name="T28" fmla="*/ 88 w 710"/>
                <a:gd name="T29" fmla="*/ 271 h 847"/>
                <a:gd name="T30" fmla="*/ 13 w 710"/>
                <a:gd name="T31" fmla="*/ 172 h 847"/>
                <a:gd name="T32" fmla="*/ 127 w 710"/>
                <a:gd name="T33" fmla="*/ 10 h 847"/>
                <a:gd name="T34" fmla="*/ 273 w 710"/>
                <a:gd name="T35" fmla="*/ 81 h 847"/>
                <a:gd name="T36" fmla="*/ 482 w 710"/>
                <a:gd name="T37" fmla="*/ 124 h 847"/>
                <a:gd name="T38" fmla="*/ 505 w 710"/>
                <a:gd name="T39" fmla="*/ 154 h 847"/>
                <a:gd name="T40" fmla="*/ 499 w 710"/>
                <a:gd name="T41" fmla="*/ 197 h 847"/>
                <a:gd name="T42" fmla="*/ 468 w 710"/>
                <a:gd name="T43" fmla="*/ 221 h 847"/>
                <a:gd name="T44" fmla="*/ 278 w 710"/>
                <a:gd name="T45" fmla="*/ 207 h 847"/>
                <a:gd name="T46" fmla="*/ 252 w 710"/>
                <a:gd name="T47" fmla="*/ 245 h 847"/>
                <a:gd name="T48" fmla="*/ 414 w 710"/>
                <a:gd name="T49" fmla="*/ 610 h 847"/>
                <a:gd name="T50" fmla="*/ 299 w 710"/>
                <a:gd name="T51" fmla="*/ 585 h 847"/>
                <a:gd name="T52" fmla="*/ 193 w 710"/>
                <a:gd name="T53" fmla="*/ 620 h 847"/>
                <a:gd name="T54" fmla="*/ 193 w 710"/>
                <a:gd name="T55" fmla="*/ 620 h 847"/>
                <a:gd name="T56" fmla="*/ 193 w 710"/>
                <a:gd name="T57" fmla="*/ 620 h 847"/>
                <a:gd name="T58" fmla="*/ 588 w 710"/>
                <a:gd name="T59" fmla="*/ 257 h 847"/>
                <a:gd name="T60" fmla="*/ 588 w 710"/>
                <a:gd name="T61" fmla="*/ 257 h 847"/>
                <a:gd name="T62" fmla="*/ 653 w 710"/>
                <a:gd name="T63" fmla="*/ 184 h 847"/>
                <a:gd name="T64" fmla="*/ 580 w 710"/>
                <a:gd name="T65" fmla="*/ 119 h 847"/>
                <a:gd name="T66" fmla="*/ 514 w 710"/>
                <a:gd name="T67" fmla="*/ 192 h 847"/>
                <a:gd name="T68" fmla="*/ 588 w 710"/>
                <a:gd name="T69" fmla="*/ 257 h 847"/>
                <a:gd name="T70" fmla="*/ 588 w 710"/>
                <a:gd name="T71" fmla="*/ 257 h 847"/>
                <a:gd name="T72" fmla="*/ 588 w 710"/>
                <a:gd name="T73" fmla="*/ 257 h 847"/>
                <a:gd name="T74" fmla="*/ 588 w 710"/>
                <a:gd name="T75" fmla="*/ 230 h 847"/>
                <a:gd name="T76" fmla="*/ 588 w 710"/>
                <a:gd name="T77" fmla="*/ 230 h 847"/>
                <a:gd name="T78" fmla="*/ 629 w 710"/>
                <a:gd name="T79" fmla="*/ 184 h 847"/>
                <a:gd name="T80" fmla="*/ 582 w 710"/>
                <a:gd name="T81" fmla="*/ 141 h 847"/>
                <a:gd name="T82" fmla="*/ 540 w 710"/>
                <a:gd name="T83" fmla="*/ 188 h 847"/>
                <a:gd name="T84" fmla="*/ 588 w 710"/>
                <a:gd name="T85" fmla="*/ 230 h 847"/>
                <a:gd name="T86" fmla="*/ 588 w 710"/>
                <a:gd name="T87" fmla="*/ 230 h 847"/>
                <a:gd name="T88" fmla="*/ 588 w 710"/>
                <a:gd name="T89" fmla="*/ 230 h 847"/>
                <a:gd name="T90" fmla="*/ 599 w 710"/>
                <a:gd name="T91" fmla="*/ 410 h 847"/>
                <a:gd name="T92" fmla="*/ 599 w 710"/>
                <a:gd name="T93" fmla="*/ 410 h 847"/>
                <a:gd name="T94" fmla="*/ 583 w 710"/>
                <a:gd name="T95" fmla="*/ 425 h 847"/>
                <a:gd name="T96" fmla="*/ 543 w 710"/>
                <a:gd name="T97" fmla="*/ 292 h 847"/>
                <a:gd name="T98" fmla="*/ 670 w 710"/>
                <a:gd name="T99" fmla="*/ 254 h 847"/>
                <a:gd name="T100" fmla="*/ 710 w 710"/>
                <a:gd name="T101" fmla="*/ 386 h 847"/>
                <a:gd name="T102" fmla="*/ 683 w 710"/>
                <a:gd name="T103" fmla="*/ 383 h 847"/>
                <a:gd name="T104" fmla="*/ 656 w 710"/>
                <a:gd name="T105" fmla="*/ 292 h 847"/>
                <a:gd name="T106" fmla="*/ 571 w 710"/>
                <a:gd name="T107" fmla="*/ 318 h 847"/>
                <a:gd name="T108" fmla="*/ 599 w 710"/>
                <a:gd name="T109" fmla="*/ 410 h 847"/>
                <a:gd name="T110" fmla="*/ 599 w 710"/>
                <a:gd name="T111" fmla="*/ 410 h 847"/>
                <a:gd name="T112" fmla="*/ 599 w 710"/>
                <a:gd name="T113" fmla="*/ 410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10" h="847">
                  <a:moveTo>
                    <a:pt x="499" y="773"/>
                  </a:moveTo>
                  <a:cubicBezTo>
                    <a:pt x="499" y="773"/>
                    <a:pt x="499" y="773"/>
                    <a:pt x="499" y="773"/>
                  </a:cubicBezTo>
                  <a:cubicBezTo>
                    <a:pt x="476" y="691"/>
                    <a:pt x="397" y="630"/>
                    <a:pt x="306" y="635"/>
                  </a:cubicBezTo>
                  <a:cubicBezTo>
                    <a:pt x="201" y="641"/>
                    <a:pt x="122" y="730"/>
                    <a:pt x="127" y="835"/>
                  </a:cubicBezTo>
                  <a:cubicBezTo>
                    <a:pt x="128" y="838"/>
                    <a:pt x="128" y="843"/>
                    <a:pt x="128" y="847"/>
                  </a:cubicBezTo>
                  <a:cubicBezTo>
                    <a:pt x="210" y="830"/>
                    <a:pt x="210" y="830"/>
                    <a:pt x="210" y="830"/>
                  </a:cubicBezTo>
                  <a:cubicBezTo>
                    <a:pt x="209" y="825"/>
                    <a:pt x="208" y="819"/>
                    <a:pt x="208" y="814"/>
                  </a:cubicBezTo>
                  <a:cubicBezTo>
                    <a:pt x="206" y="756"/>
                    <a:pt x="251" y="706"/>
                    <a:pt x="309" y="702"/>
                  </a:cubicBezTo>
                  <a:cubicBezTo>
                    <a:pt x="363" y="700"/>
                    <a:pt x="409" y="738"/>
                    <a:pt x="419" y="790"/>
                  </a:cubicBezTo>
                  <a:cubicBezTo>
                    <a:pt x="499" y="773"/>
                    <a:pt x="499" y="773"/>
                    <a:pt x="499" y="773"/>
                  </a:cubicBezTo>
                  <a:cubicBezTo>
                    <a:pt x="499" y="773"/>
                    <a:pt x="499" y="773"/>
                    <a:pt x="499" y="773"/>
                  </a:cubicBezTo>
                  <a:cubicBezTo>
                    <a:pt x="499" y="773"/>
                    <a:pt x="499" y="773"/>
                    <a:pt x="499" y="773"/>
                  </a:cubicBezTo>
                  <a:close/>
                  <a:moveTo>
                    <a:pt x="193" y="620"/>
                  </a:moveTo>
                  <a:cubicBezTo>
                    <a:pt x="193" y="620"/>
                    <a:pt x="193" y="620"/>
                    <a:pt x="193" y="620"/>
                  </a:cubicBezTo>
                  <a:cubicBezTo>
                    <a:pt x="88" y="271"/>
                    <a:pt x="88" y="271"/>
                    <a:pt x="88" y="271"/>
                  </a:cubicBezTo>
                  <a:cubicBezTo>
                    <a:pt x="50" y="251"/>
                    <a:pt x="21" y="215"/>
                    <a:pt x="13" y="172"/>
                  </a:cubicBezTo>
                  <a:cubicBezTo>
                    <a:pt x="0" y="95"/>
                    <a:pt x="51" y="23"/>
                    <a:pt x="127" y="10"/>
                  </a:cubicBezTo>
                  <a:cubicBezTo>
                    <a:pt x="188" y="0"/>
                    <a:pt x="245" y="30"/>
                    <a:pt x="273" y="81"/>
                  </a:cubicBezTo>
                  <a:cubicBezTo>
                    <a:pt x="482" y="124"/>
                    <a:pt x="482" y="124"/>
                    <a:pt x="482" y="124"/>
                  </a:cubicBezTo>
                  <a:cubicBezTo>
                    <a:pt x="498" y="126"/>
                    <a:pt x="507" y="141"/>
                    <a:pt x="505" y="154"/>
                  </a:cubicBezTo>
                  <a:cubicBezTo>
                    <a:pt x="499" y="197"/>
                    <a:pt x="499" y="197"/>
                    <a:pt x="499" y="197"/>
                  </a:cubicBezTo>
                  <a:cubicBezTo>
                    <a:pt x="498" y="212"/>
                    <a:pt x="484" y="223"/>
                    <a:pt x="468" y="221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271" y="221"/>
                    <a:pt x="262" y="234"/>
                    <a:pt x="252" y="245"/>
                  </a:cubicBezTo>
                  <a:cubicBezTo>
                    <a:pt x="414" y="610"/>
                    <a:pt x="414" y="610"/>
                    <a:pt x="414" y="610"/>
                  </a:cubicBezTo>
                  <a:cubicBezTo>
                    <a:pt x="380" y="593"/>
                    <a:pt x="341" y="584"/>
                    <a:pt x="299" y="585"/>
                  </a:cubicBezTo>
                  <a:cubicBezTo>
                    <a:pt x="260" y="588"/>
                    <a:pt x="223" y="600"/>
                    <a:pt x="193" y="620"/>
                  </a:cubicBezTo>
                  <a:cubicBezTo>
                    <a:pt x="193" y="620"/>
                    <a:pt x="193" y="620"/>
                    <a:pt x="193" y="620"/>
                  </a:cubicBezTo>
                  <a:cubicBezTo>
                    <a:pt x="193" y="620"/>
                    <a:pt x="193" y="620"/>
                    <a:pt x="193" y="620"/>
                  </a:cubicBezTo>
                  <a:close/>
                  <a:moveTo>
                    <a:pt x="588" y="257"/>
                  </a:moveTo>
                  <a:cubicBezTo>
                    <a:pt x="588" y="257"/>
                    <a:pt x="588" y="257"/>
                    <a:pt x="588" y="257"/>
                  </a:cubicBezTo>
                  <a:cubicBezTo>
                    <a:pt x="625" y="254"/>
                    <a:pt x="655" y="223"/>
                    <a:pt x="653" y="184"/>
                  </a:cubicBezTo>
                  <a:cubicBezTo>
                    <a:pt x="651" y="146"/>
                    <a:pt x="618" y="117"/>
                    <a:pt x="580" y="119"/>
                  </a:cubicBezTo>
                  <a:cubicBezTo>
                    <a:pt x="541" y="121"/>
                    <a:pt x="512" y="154"/>
                    <a:pt x="514" y="192"/>
                  </a:cubicBezTo>
                  <a:cubicBezTo>
                    <a:pt x="517" y="231"/>
                    <a:pt x="550" y="260"/>
                    <a:pt x="588" y="257"/>
                  </a:cubicBezTo>
                  <a:cubicBezTo>
                    <a:pt x="588" y="257"/>
                    <a:pt x="588" y="257"/>
                    <a:pt x="588" y="257"/>
                  </a:cubicBezTo>
                  <a:cubicBezTo>
                    <a:pt x="588" y="257"/>
                    <a:pt x="588" y="257"/>
                    <a:pt x="588" y="257"/>
                  </a:cubicBezTo>
                  <a:close/>
                  <a:moveTo>
                    <a:pt x="588" y="230"/>
                  </a:moveTo>
                  <a:cubicBezTo>
                    <a:pt x="588" y="230"/>
                    <a:pt x="588" y="230"/>
                    <a:pt x="588" y="230"/>
                  </a:cubicBezTo>
                  <a:cubicBezTo>
                    <a:pt x="611" y="228"/>
                    <a:pt x="630" y="207"/>
                    <a:pt x="629" y="184"/>
                  </a:cubicBezTo>
                  <a:cubicBezTo>
                    <a:pt x="628" y="159"/>
                    <a:pt x="606" y="140"/>
                    <a:pt x="582" y="141"/>
                  </a:cubicBezTo>
                  <a:cubicBezTo>
                    <a:pt x="558" y="142"/>
                    <a:pt x="539" y="163"/>
                    <a:pt x="540" y="188"/>
                  </a:cubicBezTo>
                  <a:cubicBezTo>
                    <a:pt x="541" y="213"/>
                    <a:pt x="563" y="231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ubicBezTo>
                    <a:pt x="588" y="230"/>
                    <a:pt x="588" y="230"/>
                    <a:pt x="588" y="230"/>
                  </a:cubicBezTo>
                  <a:close/>
                  <a:moveTo>
                    <a:pt x="599" y="410"/>
                  </a:moveTo>
                  <a:cubicBezTo>
                    <a:pt x="599" y="410"/>
                    <a:pt x="599" y="410"/>
                    <a:pt x="599" y="410"/>
                  </a:cubicBezTo>
                  <a:cubicBezTo>
                    <a:pt x="583" y="425"/>
                    <a:pt x="583" y="425"/>
                    <a:pt x="583" y="425"/>
                  </a:cubicBezTo>
                  <a:cubicBezTo>
                    <a:pt x="543" y="292"/>
                    <a:pt x="543" y="292"/>
                    <a:pt x="543" y="292"/>
                  </a:cubicBezTo>
                  <a:cubicBezTo>
                    <a:pt x="670" y="254"/>
                    <a:pt x="670" y="254"/>
                    <a:pt x="670" y="254"/>
                  </a:cubicBezTo>
                  <a:cubicBezTo>
                    <a:pt x="710" y="386"/>
                    <a:pt x="710" y="386"/>
                    <a:pt x="710" y="386"/>
                  </a:cubicBezTo>
                  <a:cubicBezTo>
                    <a:pt x="683" y="383"/>
                    <a:pt x="683" y="383"/>
                    <a:pt x="683" y="383"/>
                  </a:cubicBezTo>
                  <a:cubicBezTo>
                    <a:pt x="656" y="292"/>
                    <a:pt x="656" y="292"/>
                    <a:pt x="656" y="292"/>
                  </a:cubicBezTo>
                  <a:cubicBezTo>
                    <a:pt x="571" y="318"/>
                    <a:pt x="571" y="318"/>
                    <a:pt x="571" y="318"/>
                  </a:cubicBezTo>
                  <a:cubicBezTo>
                    <a:pt x="599" y="410"/>
                    <a:pt x="599" y="410"/>
                    <a:pt x="599" y="410"/>
                  </a:cubicBezTo>
                  <a:cubicBezTo>
                    <a:pt x="599" y="410"/>
                    <a:pt x="599" y="410"/>
                    <a:pt x="599" y="410"/>
                  </a:cubicBezTo>
                  <a:cubicBezTo>
                    <a:pt x="599" y="410"/>
                    <a:pt x="599" y="410"/>
                    <a:pt x="599" y="41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6350" cap="rnd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474746"/>
                </a:solidFill>
                <a:latin typeface="Arial"/>
              </a:endParaRPr>
            </a:p>
          </p:txBody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77BBCA3D-34E0-4717-B889-55C98D574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1" y="3031"/>
              <a:ext cx="632" cy="683"/>
            </a:xfrm>
            <a:custGeom>
              <a:avLst/>
              <a:gdLst>
                <a:gd name="T0" fmla="*/ 127 w 464"/>
                <a:gd name="T1" fmla="*/ 10 h 501"/>
                <a:gd name="T2" fmla="*/ 13 w 464"/>
                <a:gd name="T3" fmla="*/ 172 h 501"/>
                <a:gd name="T4" fmla="*/ 88 w 464"/>
                <a:gd name="T5" fmla="*/ 271 h 501"/>
                <a:gd name="T6" fmla="*/ 157 w 464"/>
                <a:gd name="T7" fmla="*/ 501 h 501"/>
                <a:gd name="T8" fmla="*/ 292 w 464"/>
                <a:gd name="T9" fmla="*/ 335 h 501"/>
                <a:gd name="T10" fmla="*/ 252 w 464"/>
                <a:gd name="T11" fmla="*/ 245 h 501"/>
                <a:gd name="T12" fmla="*/ 278 w 464"/>
                <a:gd name="T13" fmla="*/ 207 h 501"/>
                <a:gd name="T14" fmla="*/ 388 w 464"/>
                <a:gd name="T15" fmla="*/ 215 h 501"/>
                <a:gd name="T16" fmla="*/ 464 w 464"/>
                <a:gd name="T17" fmla="*/ 121 h 501"/>
                <a:gd name="T18" fmla="*/ 273 w 464"/>
                <a:gd name="T19" fmla="*/ 81 h 501"/>
                <a:gd name="T20" fmla="*/ 127 w 464"/>
                <a:gd name="T21" fmla="*/ 1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4" h="501">
                  <a:moveTo>
                    <a:pt x="127" y="10"/>
                  </a:moveTo>
                  <a:cubicBezTo>
                    <a:pt x="51" y="23"/>
                    <a:pt x="0" y="95"/>
                    <a:pt x="13" y="172"/>
                  </a:cubicBezTo>
                  <a:cubicBezTo>
                    <a:pt x="21" y="215"/>
                    <a:pt x="50" y="251"/>
                    <a:pt x="88" y="271"/>
                  </a:cubicBezTo>
                  <a:cubicBezTo>
                    <a:pt x="88" y="271"/>
                    <a:pt x="88" y="271"/>
                    <a:pt x="157" y="501"/>
                  </a:cubicBezTo>
                  <a:cubicBezTo>
                    <a:pt x="292" y="335"/>
                    <a:pt x="292" y="335"/>
                    <a:pt x="292" y="335"/>
                  </a:cubicBezTo>
                  <a:cubicBezTo>
                    <a:pt x="280" y="307"/>
                    <a:pt x="266" y="278"/>
                    <a:pt x="252" y="245"/>
                  </a:cubicBezTo>
                  <a:cubicBezTo>
                    <a:pt x="262" y="234"/>
                    <a:pt x="271" y="221"/>
                    <a:pt x="278" y="207"/>
                  </a:cubicBezTo>
                  <a:cubicBezTo>
                    <a:pt x="278" y="207"/>
                    <a:pt x="278" y="207"/>
                    <a:pt x="388" y="215"/>
                  </a:cubicBezTo>
                  <a:cubicBezTo>
                    <a:pt x="464" y="121"/>
                    <a:pt x="464" y="121"/>
                    <a:pt x="464" y="121"/>
                  </a:cubicBezTo>
                  <a:cubicBezTo>
                    <a:pt x="441" y="116"/>
                    <a:pt x="390" y="105"/>
                    <a:pt x="273" y="81"/>
                  </a:cubicBezTo>
                  <a:cubicBezTo>
                    <a:pt x="245" y="30"/>
                    <a:pt x="188" y="0"/>
                    <a:pt x="127" y="1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48A0D086-BD3A-46EC-B21D-77D1B79F3E4F}"/>
              </a:ext>
            </a:extLst>
          </p:cNvPr>
          <p:cNvSpPr txBox="1"/>
          <p:nvPr/>
        </p:nvSpPr>
        <p:spPr>
          <a:xfrm>
            <a:off x="2290768" y="2034827"/>
            <a:ext cx="1371600" cy="517065"/>
          </a:xfrm>
          <a:prstGeom prst="rect">
            <a:avLst/>
          </a:prstGeom>
          <a:noFill/>
        </p:spPr>
        <p:txBody>
          <a:bodyPr wrap="square" lIns="146304" tIns="91440" rIns="146304" bIns="9144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rgbClr val="002E3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Smart Agriculture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898CC9E-A1CE-4A1D-A164-059C3BBCA743}"/>
              </a:ext>
            </a:extLst>
          </p:cNvPr>
          <p:cNvSpPr txBox="1"/>
          <p:nvPr/>
        </p:nvSpPr>
        <p:spPr>
          <a:xfrm>
            <a:off x="3886201" y="2034827"/>
            <a:ext cx="1371600" cy="517065"/>
          </a:xfrm>
          <a:prstGeom prst="rect">
            <a:avLst/>
          </a:prstGeom>
          <a:noFill/>
        </p:spPr>
        <p:txBody>
          <a:bodyPr wrap="square" lIns="146304" tIns="91440" rIns="146304" bIns="9144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rgbClr val="002E3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Predictive maintenance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F5E53C9-DA87-4049-83C8-F7B68DD828BC}"/>
              </a:ext>
            </a:extLst>
          </p:cNvPr>
          <p:cNvSpPr txBox="1"/>
          <p:nvPr/>
        </p:nvSpPr>
        <p:spPr>
          <a:xfrm>
            <a:off x="695335" y="2034827"/>
            <a:ext cx="1371600" cy="350865"/>
          </a:xfrm>
          <a:prstGeom prst="rect">
            <a:avLst/>
          </a:prstGeom>
          <a:noFill/>
        </p:spPr>
        <p:txBody>
          <a:bodyPr wrap="square" lIns="146304" tIns="91440" rIns="146304" bIns="9144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rgbClr val="002E3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Connected cars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FDDA20-5D18-45A0-9A90-C6D3BE491DF9}"/>
              </a:ext>
            </a:extLst>
          </p:cNvPr>
          <p:cNvSpPr txBox="1"/>
          <p:nvPr/>
        </p:nvSpPr>
        <p:spPr>
          <a:xfrm>
            <a:off x="5481634" y="2034827"/>
            <a:ext cx="1371600" cy="517065"/>
          </a:xfrm>
          <a:prstGeom prst="rect">
            <a:avLst/>
          </a:prstGeom>
          <a:noFill/>
        </p:spPr>
        <p:txBody>
          <a:bodyPr wrap="square" lIns="146304" tIns="91440" rIns="146304" bIns="9144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rgbClr val="002E3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Video surveillance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4404F5A-B8C1-4785-A4FA-FB0F5BEA9C94}"/>
              </a:ext>
            </a:extLst>
          </p:cNvPr>
          <p:cNvSpPr txBox="1"/>
          <p:nvPr/>
        </p:nvSpPr>
        <p:spPr>
          <a:xfrm>
            <a:off x="7077065" y="2034827"/>
            <a:ext cx="1371600" cy="350865"/>
          </a:xfrm>
          <a:prstGeom prst="rect">
            <a:avLst/>
          </a:prstGeom>
          <a:noFill/>
        </p:spPr>
        <p:txBody>
          <a:bodyPr wrap="square" lIns="146304" tIns="91440" rIns="146304" bIns="9144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rgbClr val="002E3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Robotics</a:t>
            </a:r>
          </a:p>
        </p:txBody>
      </p:sp>
    </p:spTree>
    <p:extLst>
      <p:ext uri="{BB962C8B-B14F-4D97-AF65-F5344CB8AC3E}">
        <p14:creationId xmlns:p14="http://schemas.microsoft.com/office/powerpoint/2010/main" val="108545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ML Inference at the Edge</a:t>
            </a:r>
          </a:p>
        </p:txBody>
      </p:sp>
      <p:sp>
        <p:nvSpPr>
          <p:cNvPr id="107" name="Hexagon 106">
            <a:extLst>
              <a:ext uri="{FF2B5EF4-FFF2-40B4-BE49-F238E27FC236}">
                <a16:creationId xmlns:a16="http://schemas.microsoft.com/office/drawing/2014/main" id="{943EF035-76AB-4AFD-811F-FF1426AF57B9}"/>
              </a:ext>
            </a:extLst>
          </p:cNvPr>
          <p:cNvSpPr/>
          <p:nvPr/>
        </p:nvSpPr>
        <p:spPr>
          <a:xfrm>
            <a:off x="4452932" y="1422377"/>
            <a:ext cx="2116359" cy="1912089"/>
          </a:xfrm>
          <a:prstGeom prst="hexagon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12" name="Hexagon 111">
            <a:extLst>
              <a:ext uri="{FF2B5EF4-FFF2-40B4-BE49-F238E27FC236}">
                <a16:creationId xmlns:a16="http://schemas.microsoft.com/office/drawing/2014/main" id="{98F5F073-F378-4862-BF70-9DD30B5B9220}"/>
              </a:ext>
            </a:extLst>
          </p:cNvPr>
          <p:cNvSpPr/>
          <p:nvPr/>
        </p:nvSpPr>
        <p:spPr>
          <a:xfrm>
            <a:off x="684010" y="1422377"/>
            <a:ext cx="2116359" cy="1912089"/>
          </a:xfrm>
          <a:prstGeom prst="hexagon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13" name="Hexagon 112">
            <a:extLst>
              <a:ext uri="{FF2B5EF4-FFF2-40B4-BE49-F238E27FC236}">
                <a16:creationId xmlns:a16="http://schemas.microsoft.com/office/drawing/2014/main" id="{C0CAC1C7-2E8D-4518-A911-AA38E667B49A}"/>
              </a:ext>
            </a:extLst>
          </p:cNvPr>
          <p:cNvSpPr/>
          <p:nvPr/>
        </p:nvSpPr>
        <p:spPr>
          <a:xfrm>
            <a:off x="2570551" y="1422377"/>
            <a:ext cx="2116359" cy="1912089"/>
          </a:xfrm>
          <a:prstGeom prst="hexagon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14" name="Hexagon 113">
            <a:extLst>
              <a:ext uri="{FF2B5EF4-FFF2-40B4-BE49-F238E27FC236}">
                <a16:creationId xmlns:a16="http://schemas.microsoft.com/office/drawing/2014/main" id="{419B6921-B03D-447C-BADA-180C57DC3C98}"/>
              </a:ext>
            </a:extLst>
          </p:cNvPr>
          <p:cNvSpPr/>
          <p:nvPr/>
        </p:nvSpPr>
        <p:spPr>
          <a:xfrm>
            <a:off x="6343632" y="1422377"/>
            <a:ext cx="2116359" cy="1912089"/>
          </a:xfrm>
          <a:prstGeom prst="hexagon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15" name="Content Placeholder 3">
            <a:extLst>
              <a:ext uri="{FF2B5EF4-FFF2-40B4-BE49-F238E27FC236}">
                <a16:creationId xmlns:a16="http://schemas.microsoft.com/office/drawing/2014/main" id="{4DB08B90-A596-40D7-9A40-6F7B3AC92CBF}"/>
              </a:ext>
            </a:extLst>
          </p:cNvPr>
          <p:cNvSpPr txBox="1">
            <a:spLocks/>
          </p:cNvSpPr>
          <p:nvPr/>
        </p:nvSpPr>
        <p:spPr>
          <a:xfrm>
            <a:off x="732578" y="3528692"/>
            <a:ext cx="2019222" cy="493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r>
              <a:rPr lang="en-US" sz="1600" dirty="0">
                <a:solidFill>
                  <a:schemeClr val="tx1"/>
                </a:solidFill>
                <a:latin typeface="Amazon Ember" panose="020B0603020204020204" pitchFamily="34" charset="0"/>
              </a:rPr>
              <a:t>Latency</a:t>
            </a:r>
          </a:p>
        </p:txBody>
      </p:sp>
      <p:sp>
        <p:nvSpPr>
          <p:cNvPr id="116" name="Content Placeholder 3">
            <a:extLst>
              <a:ext uri="{FF2B5EF4-FFF2-40B4-BE49-F238E27FC236}">
                <a16:creationId xmlns:a16="http://schemas.microsoft.com/office/drawing/2014/main" id="{00FD51D5-0EE6-42AB-8821-70CC2890E33C}"/>
              </a:ext>
            </a:extLst>
          </p:cNvPr>
          <p:cNvSpPr txBox="1">
            <a:spLocks/>
          </p:cNvSpPr>
          <p:nvPr/>
        </p:nvSpPr>
        <p:spPr>
          <a:xfrm>
            <a:off x="2838843" y="3528692"/>
            <a:ext cx="1579774" cy="448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r>
              <a:rPr lang="en-US" sz="1600" dirty="0">
                <a:solidFill>
                  <a:schemeClr val="tx1"/>
                </a:solidFill>
                <a:latin typeface="Amazon Ember" panose="020B0603020204020204" pitchFamily="34" charset="0"/>
              </a:rPr>
              <a:t>Bandwidth</a:t>
            </a:r>
          </a:p>
        </p:txBody>
      </p:sp>
      <p:sp>
        <p:nvSpPr>
          <p:cNvPr id="117" name="Content Placeholder 3">
            <a:extLst>
              <a:ext uri="{FF2B5EF4-FFF2-40B4-BE49-F238E27FC236}">
                <a16:creationId xmlns:a16="http://schemas.microsoft.com/office/drawing/2014/main" id="{D28D00FA-F804-410D-A426-700CD9A3610D}"/>
              </a:ext>
            </a:extLst>
          </p:cNvPr>
          <p:cNvSpPr txBox="1">
            <a:spLocks/>
          </p:cNvSpPr>
          <p:nvPr/>
        </p:nvSpPr>
        <p:spPr>
          <a:xfrm>
            <a:off x="4370327" y="3528692"/>
            <a:ext cx="2281568" cy="492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r>
              <a:rPr lang="en-US" sz="1600" dirty="0">
                <a:solidFill>
                  <a:schemeClr val="tx1"/>
                </a:solidFill>
                <a:latin typeface="Amazon Ember" panose="020B0603020204020204" pitchFamily="34" charset="0"/>
              </a:rPr>
              <a:t>Availability</a:t>
            </a:r>
          </a:p>
        </p:txBody>
      </p:sp>
      <p:sp>
        <p:nvSpPr>
          <p:cNvPr id="118" name="Content Placeholder 3">
            <a:extLst>
              <a:ext uri="{FF2B5EF4-FFF2-40B4-BE49-F238E27FC236}">
                <a16:creationId xmlns:a16="http://schemas.microsoft.com/office/drawing/2014/main" id="{1DFAFEBD-8693-4FE4-A31E-28C914D2FB12}"/>
              </a:ext>
            </a:extLst>
          </p:cNvPr>
          <p:cNvSpPr txBox="1">
            <a:spLocks/>
          </p:cNvSpPr>
          <p:nvPr/>
        </p:nvSpPr>
        <p:spPr>
          <a:xfrm>
            <a:off x="6323061" y="3528692"/>
            <a:ext cx="2136930" cy="462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r>
              <a:rPr lang="en-US" sz="1600" dirty="0">
                <a:solidFill>
                  <a:schemeClr val="tx1"/>
                </a:solidFill>
                <a:latin typeface="Amazon Ember" panose="020B0603020204020204" pitchFamily="34" charset="0"/>
              </a:rPr>
              <a:t>Privacy</a:t>
            </a:r>
          </a:p>
        </p:txBody>
      </p:sp>
      <p:sp>
        <p:nvSpPr>
          <p:cNvPr id="119" name="Freeform 5">
            <a:extLst>
              <a:ext uri="{FF2B5EF4-FFF2-40B4-BE49-F238E27FC236}">
                <a16:creationId xmlns:a16="http://schemas.microsoft.com/office/drawing/2014/main" id="{476AC4B7-C9AF-4F94-B67E-7B73FB7C1628}"/>
              </a:ext>
            </a:extLst>
          </p:cNvPr>
          <p:cNvSpPr>
            <a:spLocks noEditPoints="1"/>
          </p:cNvSpPr>
          <p:nvPr/>
        </p:nvSpPr>
        <p:spPr bwMode="auto">
          <a:xfrm>
            <a:off x="7126818" y="1971715"/>
            <a:ext cx="549986" cy="813413"/>
          </a:xfrm>
          <a:custGeom>
            <a:avLst/>
            <a:gdLst>
              <a:gd name="T0" fmla="*/ 1398 w 1398"/>
              <a:gd name="T1" fmla="*/ 1344 h 2068"/>
              <a:gd name="T2" fmla="*/ 1398 w 1398"/>
              <a:gd name="T3" fmla="*/ 859 h 2068"/>
              <a:gd name="T4" fmla="*/ 1248 w 1398"/>
              <a:gd name="T5" fmla="*/ 848 h 2068"/>
              <a:gd name="T6" fmla="*/ 1248 w 1398"/>
              <a:gd name="T7" fmla="*/ 548 h 2068"/>
              <a:gd name="T8" fmla="*/ 699 w 1398"/>
              <a:gd name="T9" fmla="*/ 0 h 2068"/>
              <a:gd name="T10" fmla="*/ 151 w 1398"/>
              <a:gd name="T11" fmla="*/ 548 h 2068"/>
              <a:gd name="T12" fmla="*/ 151 w 1398"/>
              <a:gd name="T13" fmla="*/ 848 h 2068"/>
              <a:gd name="T14" fmla="*/ 0 w 1398"/>
              <a:gd name="T15" fmla="*/ 859 h 2068"/>
              <a:gd name="T16" fmla="*/ 0 w 1398"/>
              <a:gd name="T17" fmla="*/ 1344 h 2068"/>
              <a:gd name="T18" fmla="*/ 0 w 1398"/>
              <a:gd name="T19" fmla="*/ 1536 h 2068"/>
              <a:gd name="T20" fmla="*/ 0 w 1398"/>
              <a:gd name="T21" fmla="*/ 2022 h 2068"/>
              <a:gd name="T22" fmla="*/ 699 w 1398"/>
              <a:gd name="T23" fmla="*/ 2068 h 2068"/>
              <a:gd name="T24" fmla="*/ 1398 w 1398"/>
              <a:gd name="T25" fmla="*/ 2022 h 2068"/>
              <a:gd name="T26" fmla="*/ 1398 w 1398"/>
              <a:gd name="T27" fmla="*/ 1536 h 2068"/>
              <a:gd name="T28" fmla="*/ 1398 w 1398"/>
              <a:gd name="T29" fmla="*/ 1536 h 2068"/>
              <a:gd name="T30" fmla="*/ 1398 w 1398"/>
              <a:gd name="T31" fmla="*/ 1344 h 2068"/>
              <a:gd name="T32" fmla="*/ 1398 w 1398"/>
              <a:gd name="T33" fmla="*/ 1344 h 2068"/>
              <a:gd name="T34" fmla="*/ 782 w 1398"/>
              <a:gd name="T35" fmla="*/ 1624 h 2068"/>
              <a:gd name="T36" fmla="*/ 710 w 1398"/>
              <a:gd name="T37" fmla="*/ 1624 h 2068"/>
              <a:gd name="T38" fmla="*/ 689 w 1398"/>
              <a:gd name="T39" fmla="*/ 1624 h 2068"/>
              <a:gd name="T40" fmla="*/ 616 w 1398"/>
              <a:gd name="T41" fmla="*/ 1624 h 2068"/>
              <a:gd name="T42" fmla="*/ 668 w 1398"/>
              <a:gd name="T43" fmla="*/ 1432 h 2068"/>
              <a:gd name="T44" fmla="*/ 616 w 1398"/>
              <a:gd name="T45" fmla="*/ 1355 h 2068"/>
              <a:gd name="T46" fmla="*/ 699 w 1398"/>
              <a:gd name="T47" fmla="*/ 1272 h 2068"/>
              <a:gd name="T48" fmla="*/ 782 w 1398"/>
              <a:gd name="T49" fmla="*/ 1355 h 2068"/>
              <a:gd name="T50" fmla="*/ 730 w 1398"/>
              <a:gd name="T51" fmla="*/ 1432 h 2068"/>
              <a:gd name="T52" fmla="*/ 782 w 1398"/>
              <a:gd name="T53" fmla="*/ 1624 h 2068"/>
              <a:gd name="T54" fmla="*/ 782 w 1398"/>
              <a:gd name="T55" fmla="*/ 1624 h 2068"/>
              <a:gd name="T56" fmla="*/ 1082 w 1398"/>
              <a:gd name="T57" fmla="*/ 838 h 2068"/>
              <a:gd name="T58" fmla="*/ 699 w 1398"/>
              <a:gd name="T59" fmla="*/ 812 h 2068"/>
              <a:gd name="T60" fmla="*/ 316 w 1398"/>
              <a:gd name="T61" fmla="*/ 838 h 2068"/>
              <a:gd name="T62" fmla="*/ 316 w 1398"/>
              <a:gd name="T63" fmla="*/ 548 h 2068"/>
              <a:gd name="T64" fmla="*/ 699 w 1398"/>
              <a:gd name="T65" fmla="*/ 166 h 2068"/>
              <a:gd name="T66" fmla="*/ 1082 w 1398"/>
              <a:gd name="T67" fmla="*/ 548 h 2068"/>
              <a:gd name="T68" fmla="*/ 1082 w 1398"/>
              <a:gd name="T69" fmla="*/ 838 h 2068"/>
              <a:gd name="T70" fmla="*/ 1082 w 1398"/>
              <a:gd name="T71" fmla="*/ 838 h 2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98" h="2068">
                <a:moveTo>
                  <a:pt x="1398" y="1344"/>
                </a:moveTo>
                <a:cubicBezTo>
                  <a:pt x="1398" y="859"/>
                  <a:pt x="1398" y="859"/>
                  <a:pt x="1398" y="859"/>
                </a:cubicBezTo>
                <a:cubicBezTo>
                  <a:pt x="1248" y="848"/>
                  <a:pt x="1248" y="848"/>
                  <a:pt x="1248" y="848"/>
                </a:cubicBezTo>
                <a:cubicBezTo>
                  <a:pt x="1248" y="548"/>
                  <a:pt x="1248" y="548"/>
                  <a:pt x="1248" y="548"/>
                </a:cubicBezTo>
                <a:cubicBezTo>
                  <a:pt x="1248" y="243"/>
                  <a:pt x="1000" y="0"/>
                  <a:pt x="699" y="0"/>
                </a:cubicBezTo>
                <a:cubicBezTo>
                  <a:pt x="399" y="0"/>
                  <a:pt x="151" y="243"/>
                  <a:pt x="151" y="548"/>
                </a:cubicBezTo>
                <a:cubicBezTo>
                  <a:pt x="151" y="848"/>
                  <a:pt x="151" y="848"/>
                  <a:pt x="151" y="848"/>
                </a:cubicBezTo>
                <a:cubicBezTo>
                  <a:pt x="0" y="859"/>
                  <a:pt x="0" y="859"/>
                  <a:pt x="0" y="85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0" y="1536"/>
                  <a:pt x="0" y="1536"/>
                  <a:pt x="0" y="1536"/>
                </a:cubicBezTo>
                <a:cubicBezTo>
                  <a:pt x="0" y="2022"/>
                  <a:pt x="0" y="2022"/>
                  <a:pt x="0" y="2022"/>
                </a:cubicBezTo>
                <a:cubicBezTo>
                  <a:pt x="699" y="2068"/>
                  <a:pt x="699" y="2068"/>
                  <a:pt x="699" y="2068"/>
                </a:cubicBezTo>
                <a:cubicBezTo>
                  <a:pt x="1398" y="2022"/>
                  <a:pt x="1398" y="2022"/>
                  <a:pt x="1398" y="2022"/>
                </a:cubicBezTo>
                <a:cubicBezTo>
                  <a:pt x="1398" y="1536"/>
                  <a:pt x="1398" y="1536"/>
                  <a:pt x="1398" y="1536"/>
                </a:cubicBezTo>
                <a:cubicBezTo>
                  <a:pt x="1398" y="1536"/>
                  <a:pt x="1398" y="1536"/>
                  <a:pt x="1398" y="1536"/>
                </a:cubicBezTo>
                <a:cubicBezTo>
                  <a:pt x="1398" y="1344"/>
                  <a:pt x="1398" y="1344"/>
                  <a:pt x="1398" y="1344"/>
                </a:cubicBezTo>
                <a:cubicBezTo>
                  <a:pt x="1398" y="1344"/>
                  <a:pt x="1398" y="1344"/>
                  <a:pt x="1398" y="1344"/>
                </a:cubicBezTo>
                <a:close/>
                <a:moveTo>
                  <a:pt x="782" y="1624"/>
                </a:moveTo>
                <a:cubicBezTo>
                  <a:pt x="710" y="1624"/>
                  <a:pt x="710" y="1624"/>
                  <a:pt x="710" y="1624"/>
                </a:cubicBezTo>
                <a:cubicBezTo>
                  <a:pt x="689" y="1624"/>
                  <a:pt x="689" y="1624"/>
                  <a:pt x="689" y="1624"/>
                </a:cubicBezTo>
                <a:cubicBezTo>
                  <a:pt x="616" y="1624"/>
                  <a:pt x="616" y="1624"/>
                  <a:pt x="616" y="1624"/>
                </a:cubicBezTo>
                <a:cubicBezTo>
                  <a:pt x="668" y="1432"/>
                  <a:pt x="668" y="1432"/>
                  <a:pt x="668" y="1432"/>
                </a:cubicBezTo>
                <a:cubicBezTo>
                  <a:pt x="637" y="1422"/>
                  <a:pt x="616" y="1391"/>
                  <a:pt x="616" y="1355"/>
                </a:cubicBezTo>
                <a:cubicBezTo>
                  <a:pt x="616" y="1308"/>
                  <a:pt x="653" y="1272"/>
                  <a:pt x="699" y="1272"/>
                </a:cubicBezTo>
                <a:cubicBezTo>
                  <a:pt x="746" y="1272"/>
                  <a:pt x="782" y="1308"/>
                  <a:pt x="782" y="1355"/>
                </a:cubicBezTo>
                <a:cubicBezTo>
                  <a:pt x="782" y="1391"/>
                  <a:pt x="761" y="1422"/>
                  <a:pt x="730" y="1432"/>
                </a:cubicBezTo>
                <a:cubicBezTo>
                  <a:pt x="782" y="1624"/>
                  <a:pt x="782" y="1624"/>
                  <a:pt x="782" y="1624"/>
                </a:cubicBezTo>
                <a:cubicBezTo>
                  <a:pt x="782" y="1624"/>
                  <a:pt x="782" y="1624"/>
                  <a:pt x="782" y="1624"/>
                </a:cubicBezTo>
                <a:close/>
                <a:moveTo>
                  <a:pt x="1082" y="838"/>
                </a:moveTo>
                <a:cubicBezTo>
                  <a:pt x="699" y="812"/>
                  <a:pt x="699" y="812"/>
                  <a:pt x="699" y="812"/>
                </a:cubicBezTo>
                <a:cubicBezTo>
                  <a:pt x="316" y="838"/>
                  <a:pt x="316" y="838"/>
                  <a:pt x="316" y="838"/>
                </a:cubicBezTo>
                <a:cubicBezTo>
                  <a:pt x="316" y="548"/>
                  <a:pt x="316" y="548"/>
                  <a:pt x="316" y="548"/>
                </a:cubicBezTo>
                <a:cubicBezTo>
                  <a:pt x="316" y="336"/>
                  <a:pt x="487" y="166"/>
                  <a:pt x="699" y="166"/>
                </a:cubicBezTo>
                <a:cubicBezTo>
                  <a:pt x="912" y="166"/>
                  <a:pt x="1082" y="336"/>
                  <a:pt x="1082" y="548"/>
                </a:cubicBezTo>
                <a:cubicBezTo>
                  <a:pt x="1082" y="838"/>
                  <a:pt x="1082" y="838"/>
                  <a:pt x="1082" y="838"/>
                </a:cubicBezTo>
                <a:cubicBezTo>
                  <a:pt x="1082" y="838"/>
                  <a:pt x="1082" y="838"/>
                  <a:pt x="1082" y="838"/>
                </a:cubicBezTo>
                <a:close/>
              </a:path>
            </a:pathLst>
          </a:custGeom>
          <a:solidFill>
            <a:schemeClr val="accent1"/>
          </a:solidFill>
          <a:ln w="12700" cap="rnd">
            <a:solidFill>
              <a:schemeClr val="tx2"/>
            </a:solidFill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solidFill>
                <a:srgbClr val="474746"/>
              </a:solidFill>
              <a:latin typeface="Arial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E7EA644-5137-4184-89FA-713DC6C80637}"/>
              </a:ext>
            </a:extLst>
          </p:cNvPr>
          <p:cNvGrpSpPr/>
          <p:nvPr/>
        </p:nvGrpSpPr>
        <p:grpSpPr>
          <a:xfrm>
            <a:off x="3169212" y="1985237"/>
            <a:ext cx="919036" cy="786369"/>
            <a:chOff x="2952751" y="1268413"/>
            <a:chExt cx="1363663" cy="1166812"/>
          </a:xfrm>
        </p:grpSpPr>
        <p:sp>
          <p:nvSpPr>
            <p:cNvPr id="121" name="Freeform 22">
              <a:extLst>
                <a:ext uri="{FF2B5EF4-FFF2-40B4-BE49-F238E27FC236}">
                  <a16:creationId xmlns:a16="http://schemas.microsoft.com/office/drawing/2014/main" id="{5A221294-BE07-448A-BB6A-059DFDE90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6" y="1635125"/>
              <a:ext cx="681038" cy="330200"/>
            </a:xfrm>
            <a:custGeom>
              <a:avLst/>
              <a:gdLst>
                <a:gd name="T0" fmla="*/ 0 w 205"/>
                <a:gd name="T1" fmla="*/ 71 h 99"/>
                <a:gd name="T2" fmla="*/ 27 w 205"/>
                <a:gd name="T3" fmla="*/ 99 h 99"/>
                <a:gd name="T4" fmla="*/ 29 w 205"/>
                <a:gd name="T5" fmla="*/ 97 h 99"/>
                <a:gd name="T6" fmla="*/ 181 w 205"/>
                <a:gd name="T7" fmla="*/ 56 h 99"/>
                <a:gd name="T8" fmla="*/ 205 w 205"/>
                <a:gd name="T9" fmla="*/ 24 h 99"/>
                <a:gd name="T10" fmla="*/ 0 w 205"/>
                <a:gd name="T11" fmla="*/ 7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" h="99">
                  <a:moveTo>
                    <a:pt x="0" y="71"/>
                  </a:moveTo>
                  <a:cubicBezTo>
                    <a:pt x="27" y="99"/>
                    <a:pt x="27" y="99"/>
                    <a:pt x="27" y="99"/>
                  </a:cubicBezTo>
                  <a:cubicBezTo>
                    <a:pt x="28" y="98"/>
                    <a:pt x="28" y="97"/>
                    <a:pt x="29" y="97"/>
                  </a:cubicBezTo>
                  <a:cubicBezTo>
                    <a:pt x="70" y="55"/>
                    <a:pt x="128" y="42"/>
                    <a:pt x="181" y="56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135" y="0"/>
                    <a:pt x="55" y="15"/>
                    <a:pt x="0" y="7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2" name="Freeform 23">
              <a:extLst>
                <a:ext uri="{FF2B5EF4-FFF2-40B4-BE49-F238E27FC236}">
                  <a16:creationId xmlns:a16="http://schemas.microsoft.com/office/drawing/2014/main" id="{6CF2FFAC-FB90-4D7C-8AA2-8099019BF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1" y="1289050"/>
              <a:ext cx="1095375" cy="476250"/>
            </a:xfrm>
            <a:custGeom>
              <a:avLst/>
              <a:gdLst>
                <a:gd name="T0" fmla="*/ 35 w 330"/>
                <a:gd name="T1" fmla="*/ 141 h 143"/>
                <a:gd name="T2" fmla="*/ 300 w 330"/>
                <a:gd name="T3" fmla="*/ 90 h 143"/>
                <a:gd name="T4" fmla="*/ 330 w 330"/>
                <a:gd name="T5" fmla="*/ 51 h 143"/>
                <a:gd name="T6" fmla="*/ 2 w 330"/>
                <a:gd name="T7" fmla="*/ 108 h 143"/>
                <a:gd name="T8" fmla="*/ 0 w 330"/>
                <a:gd name="T9" fmla="*/ 111 h 143"/>
                <a:gd name="T10" fmla="*/ 32 w 330"/>
                <a:gd name="T11" fmla="*/ 143 h 143"/>
                <a:gd name="T12" fmla="*/ 35 w 330"/>
                <a:gd name="T13" fmla="*/ 14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0" h="143">
                  <a:moveTo>
                    <a:pt x="35" y="141"/>
                  </a:moveTo>
                  <a:cubicBezTo>
                    <a:pt x="106" y="69"/>
                    <a:pt x="212" y="52"/>
                    <a:pt x="300" y="90"/>
                  </a:cubicBezTo>
                  <a:cubicBezTo>
                    <a:pt x="330" y="51"/>
                    <a:pt x="330" y="51"/>
                    <a:pt x="330" y="51"/>
                  </a:cubicBezTo>
                  <a:cubicBezTo>
                    <a:pt x="223" y="0"/>
                    <a:pt x="91" y="19"/>
                    <a:pt x="2" y="108"/>
                  </a:cubicBezTo>
                  <a:cubicBezTo>
                    <a:pt x="1" y="109"/>
                    <a:pt x="1" y="110"/>
                    <a:pt x="0" y="11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3" y="143"/>
                    <a:pt x="34" y="142"/>
                    <a:pt x="35" y="14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3" name="Freeform 24">
              <a:extLst>
                <a:ext uri="{FF2B5EF4-FFF2-40B4-BE49-F238E27FC236}">
                  <a16:creationId xmlns:a16="http://schemas.microsoft.com/office/drawing/2014/main" id="{7B82999A-0F11-4554-9AF4-CF38F0018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64" y="1941513"/>
              <a:ext cx="312738" cy="233362"/>
            </a:xfrm>
            <a:custGeom>
              <a:avLst/>
              <a:gdLst>
                <a:gd name="T0" fmla="*/ 2 w 94"/>
                <a:gd name="T1" fmla="*/ 36 h 70"/>
                <a:gd name="T2" fmla="*/ 0 w 94"/>
                <a:gd name="T3" fmla="*/ 38 h 70"/>
                <a:gd name="T4" fmla="*/ 31 w 94"/>
                <a:gd name="T5" fmla="*/ 70 h 70"/>
                <a:gd name="T6" fmla="*/ 33 w 94"/>
                <a:gd name="T7" fmla="*/ 67 h 70"/>
                <a:gd name="T8" fmla="*/ 58 w 94"/>
                <a:gd name="T9" fmla="*/ 51 h 70"/>
                <a:gd name="T10" fmla="*/ 94 w 94"/>
                <a:gd name="T11" fmla="*/ 3 h 70"/>
                <a:gd name="T12" fmla="*/ 2 w 94"/>
                <a:gd name="T13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70">
                  <a:moveTo>
                    <a:pt x="2" y="36"/>
                  </a:moveTo>
                  <a:cubicBezTo>
                    <a:pt x="1" y="36"/>
                    <a:pt x="0" y="37"/>
                    <a:pt x="0" y="38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2" y="69"/>
                    <a:pt x="32" y="68"/>
                    <a:pt x="33" y="67"/>
                  </a:cubicBezTo>
                  <a:cubicBezTo>
                    <a:pt x="40" y="60"/>
                    <a:pt x="49" y="55"/>
                    <a:pt x="58" y="51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61" y="0"/>
                    <a:pt x="27" y="11"/>
                    <a:pt x="2" y="3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4" name="Freeform 19">
              <a:extLst>
                <a:ext uri="{FF2B5EF4-FFF2-40B4-BE49-F238E27FC236}">
                  <a16:creationId xmlns:a16="http://schemas.microsoft.com/office/drawing/2014/main" id="{95C6D3CD-1B21-4D86-8274-4370A505DC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1" y="1268413"/>
              <a:ext cx="1363663" cy="1166812"/>
            </a:xfrm>
            <a:custGeom>
              <a:avLst/>
              <a:gdLst>
                <a:gd name="T0" fmla="*/ 2 w 411"/>
                <a:gd name="T1" fmla="*/ 114 h 350"/>
                <a:gd name="T2" fmla="*/ 410 w 411"/>
                <a:gd name="T3" fmla="*/ 114 h 350"/>
                <a:gd name="T4" fmla="*/ 411 w 411"/>
                <a:gd name="T5" fmla="*/ 115 h 350"/>
                <a:gd name="T6" fmla="*/ 378 w 411"/>
                <a:gd name="T7" fmla="*/ 150 h 350"/>
                <a:gd name="T8" fmla="*/ 375 w 411"/>
                <a:gd name="T9" fmla="*/ 147 h 350"/>
                <a:gd name="T10" fmla="*/ 35 w 411"/>
                <a:gd name="T11" fmla="*/ 147 h 350"/>
                <a:gd name="T12" fmla="*/ 32 w 411"/>
                <a:gd name="T13" fmla="*/ 149 h 350"/>
                <a:gd name="T14" fmla="*/ 0 w 411"/>
                <a:gd name="T15" fmla="*/ 117 h 350"/>
                <a:gd name="T16" fmla="*/ 2 w 411"/>
                <a:gd name="T17" fmla="*/ 114 h 350"/>
                <a:gd name="T18" fmla="*/ 66 w 411"/>
                <a:gd name="T19" fmla="*/ 181 h 350"/>
                <a:gd name="T20" fmla="*/ 93 w 411"/>
                <a:gd name="T21" fmla="*/ 209 h 350"/>
                <a:gd name="T22" fmla="*/ 95 w 411"/>
                <a:gd name="T23" fmla="*/ 207 h 350"/>
                <a:gd name="T24" fmla="*/ 316 w 411"/>
                <a:gd name="T25" fmla="*/ 207 h 350"/>
                <a:gd name="T26" fmla="*/ 318 w 411"/>
                <a:gd name="T27" fmla="*/ 209 h 350"/>
                <a:gd name="T28" fmla="*/ 346 w 411"/>
                <a:gd name="T29" fmla="*/ 181 h 350"/>
                <a:gd name="T30" fmla="*/ 345 w 411"/>
                <a:gd name="T31" fmla="*/ 181 h 350"/>
                <a:gd name="T32" fmla="*/ 66 w 411"/>
                <a:gd name="T33" fmla="*/ 181 h 350"/>
                <a:gd name="T34" fmla="*/ 124 w 411"/>
                <a:gd name="T35" fmla="*/ 238 h 350"/>
                <a:gd name="T36" fmla="*/ 122 w 411"/>
                <a:gd name="T37" fmla="*/ 240 h 350"/>
                <a:gd name="T38" fmla="*/ 153 w 411"/>
                <a:gd name="T39" fmla="*/ 272 h 350"/>
                <a:gd name="T40" fmla="*/ 155 w 411"/>
                <a:gd name="T41" fmla="*/ 269 h 350"/>
                <a:gd name="T42" fmla="*/ 256 w 411"/>
                <a:gd name="T43" fmla="*/ 269 h 350"/>
                <a:gd name="T44" fmla="*/ 257 w 411"/>
                <a:gd name="T45" fmla="*/ 270 h 350"/>
                <a:gd name="T46" fmla="*/ 287 w 411"/>
                <a:gd name="T47" fmla="*/ 240 h 350"/>
                <a:gd name="T48" fmla="*/ 285 w 411"/>
                <a:gd name="T49" fmla="*/ 238 h 350"/>
                <a:gd name="T50" fmla="*/ 124 w 411"/>
                <a:gd name="T51" fmla="*/ 238 h 350"/>
                <a:gd name="T52" fmla="*/ 178 w 411"/>
                <a:gd name="T53" fmla="*/ 322 h 350"/>
                <a:gd name="T54" fmla="*/ 206 w 411"/>
                <a:gd name="T55" fmla="*/ 350 h 350"/>
                <a:gd name="T56" fmla="*/ 234 w 411"/>
                <a:gd name="T57" fmla="*/ 322 h 350"/>
                <a:gd name="T58" fmla="*/ 206 w 411"/>
                <a:gd name="T59" fmla="*/ 294 h 350"/>
                <a:gd name="T60" fmla="*/ 178 w 411"/>
                <a:gd name="T61" fmla="*/ 322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1" h="350">
                  <a:moveTo>
                    <a:pt x="2" y="114"/>
                  </a:moveTo>
                  <a:cubicBezTo>
                    <a:pt x="115" y="0"/>
                    <a:pt x="297" y="0"/>
                    <a:pt x="410" y="114"/>
                  </a:cubicBezTo>
                  <a:cubicBezTo>
                    <a:pt x="410" y="115"/>
                    <a:pt x="411" y="115"/>
                    <a:pt x="411" y="115"/>
                  </a:cubicBezTo>
                  <a:cubicBezTo>
                    <a:pt x="411" y="115"/>
                    <a:pt x="411" y="115"/>
                    <a:pt x="378" y="150"/>
                  </a:cubicBezTo>
                  <a:cubicBezTo>
                    <a:pt x="377" y="149"/>
                    <a:pt x="376" y="148"/>
                    <a:pt x="375" y="147"/>
                  </a:cubicBezTo>
                  <a:cubicBezTo>
                    <a:pt x="281" y="53"/>
                    <a:pt x="128" y="53"/>
                    <a:pt x="35" y="147"/>
                  </a:cubicBezTo>
                  <a:cubicBezTo>
                    <a:pt x="34" y="148"/>
                    <a:pt x="33" y="149"/>
                    <a:pt x="32" y="149"/>
                  </a:cubicBezTo>
                  <a:cubicBezTo>
                    <a:pt x="32" y="149"/>
                    <a:pt x="32" y="149"/>
                    <a:pt x="0" y="117"/>
                  </a:cubicBezTo>
                  <a:cubicBezTo>
                    <a:pt x="1" y="116"/>
                    <a:pt x="1" y="115"/>
                    <a:pt x="2" y="114"/>
                  </a:cubicBezTo>
                  <a:close/>
                  <a:moveTo>
                    <a:pt x="66" y="181"/>
                  </a:moveTo>
                  <a:cubicBezTo>
                    <a:pt x="93" y="209"/>
                    <a:pt x="93" y="209"/>
                    <a:pt x="93" y="209"/>
                  </a:cubicBezTo>
                  <a:cubicBezTo>
                    <a:pt x="94" y="208"/>
                    <a:pt x="94" y="207"/>
                    <a:pt x="95" y="207"/>
                  </a:cubicBezTo>
                  <a:cubicBezTo>
                    <a:pt x="156" y="145"/>
                    <a:pt x="255" y="145"/>
                    <a:pt x="316" y="207"/>
                  </a:cubicBezTo>
                  <a:cubicBezTo>
                    <a:pt x="317" y="207"/>
                    <a:pt x="317" y="208"/>
                    <a:pt x="318" y="209"/>
                  </a:cubicBezTo>
                  <a:cubicBezTo>
                    <a:pt x="346" y="181"/>
                    <a:pt x="346" y="181"/>
                    <a:pt x="346" y="181"/>
                  </a:cubicBezTo>
                  <a:cubicBezTo>
                    <a:pt x="345" y="181"/>
                    <a:pt x="345" y="181"/>
                    <a:pt x="345" y="181"/>
                  </a:cubicBezTo>
                  <a:cubicBezTo>
                    <a:pt x="268" y="103"/>
                    <a:pt x="143" y="103"/>
                    <a:pt x="66" y="181"/>
                  </a:cubicBezTo>
                  <a:close/>
                  <a:moveTo>
                    <a:pt x="124" y="238"/>
                  </a:moveTo>
                  <a:cubicBezTo>
                    <a:pt x="123" y="238"/>
                    <a:pt x="122" y="239"/>
                    <a:pt x="122" y="240"/>
                  </a:cubicBezTo>
                  <a:cubicBezTo>
                    <a:pt x="153" y="272"/>
                    <a:pt x="153" y="272"/>
                    <a:pt x="153" y="272"/>
                  </a:cubicBezTo>
                  <a:cubicBezTo>
                    <a:pt x="154" y="271"/>
                    <a:pt x="154" y="270"/>
                    <a:pt x="155" y="269"/>
                  </a:cubicBezTo>
                  <a:cubicBezTo>
                    <a:pt x="183" y="241"/>
                    <a:pt x="228" y="241"/>
                    <a:pt x="256" y="269"/>
                  </a:cubicBezTo>
                  <a:cubicBezTo>
                    <a:pt x="256" y="270"/>
                    <a:pt x="257" y="270"/>
                    <a:pt x="257" y="270"/>
                  </a:cubicBezTo>
                  <a:cubicBezTo>
                    <a:pt x="287" y="240"/>
                    <a:pt x="287" y="240"/>
                    <a:pt x="287" y="240"/>
                  </a:cubicBezTo>
                  <a:cubicBezTo>
                    <a:pt x="287" y="239"/>
                    <a:pt x="286" y="238"/>
                    <a:pt x="285" y="238"/>
                  </a:cubicBezTo>
                  <a:cubicBezTo>
                    <a:pt x="241" y="194"/>
                    <a:pt x="168" y="194"/>
                    <a:pt x="124" y="238"/>
                  </a:cubicBezTo>
                  <a:close/>
                  <a:moveTo>
                    <a:pt x="178" y="322"/>
                  </a:moveTo>
                  <a:cubicBezTo>
                    <a:pt x="178" y="337"/>
                    <a:pt x="190" y="350"/>
                    <a:pt x="206" y="350"/>
                  </a:cubicBezTo>
                  <a:cubicBezTo>
                    <a:pt x="221" y="350"/>
                    <a:pt x="234" y="337"/>
                    <a:pt x="234" y="322"/>
                  </a:cubicBezTo>
                  <a:cubicBezTo>
                    <a:pt x="234" y="306"/>
                    <a:pt x="221" y="294"/>
                    <a:pt x="206" y="294"/>
                  </a:cubicBezTo>
                  <a:cubicBezTo>
                    <a:pt x="190" y="294"/>
                    <a:pt x="178" y="306"/>
                    <a:pt x="178" y="322"/>
                  </a:cubicBezTo>
                  <a:close/>
                </a:path>
              </a:pathLst>
            </a:custGeom>
            <a:noFill/>
            <a:ln w="12700" cap="rnd">
              <a:solidFill>
                <a:srgbClr val="474746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5" name="Freeform 19">
              <a:extLst>
                <a:ext uri="{FF2B5EF4-FFF2-40B4-BE49-F238E27FC236}">
                  <a16:creationId xmlns:a16="http://schemas.microsoft.com/office/drawing/2014/main" id="{B3321E48-8D71-46E3-A9B6-66C942B504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2751" y="1268413"/>
              <a:ext cx="1363663" cy="1166812"/>
            </a:xfrm>
            <a:custGeom>
              <a:avLst/>
              <a:gdLst>
                <a:gd name="T0" fmla="*/ 2 w 411"/>
                <a:gd name="T1" fmla="*/ 114 h 350"/>
                <a:gd name="T2" fmla="*/ 410 w 411"/>
                <a:gd name="T3" fmla="*/ 114 h 350"/>
                <a:gd name="T4" fmla="*/ 411 w 411"/>
                <a:gd name="T5" fmla="*/ 115 h 350"/>
                <a:gd name="T6" fmla="*/ 378 w 411"/>
                <a:gd name="T7" fmla="*/ 150 h 350"/>
                <a:gd name="T8" fmla="*/ 375 w 411"/>
                <a:gd name="T9" fmla="*/ 147 h 350"/>
                <a:gd name="T10" fmla="*/ 35 w 411"/>
                <a:gd name="T11" fmla="*/ 147 h 350"/>
                <a:gd name="T12" fmla="*/ 32 w 411"/>
                <a:gd name="T13" fmla="*/ 149 h 350"/>
                <a:gd name="T14" fmla="*/ 0 w 411"/>
                <a:gd name="T15" fmla="*/ 117 h 350"/>
                <a:gd name="T16" fmla="*/ 2 w 411"/>
                <a:gd name="T17" fmla="*/ 114 h 350"/>
                <a:gd name="T18" fmla="*/ 66 w 411"/>
                <a:gd name="T19" fmla="*/ 181 h 350"/>
                <a:gd name="T20" fmla="*/ 93 w 411"/>
                <a:gd name="T21" fmla="*/ 209 h 350"/>
                <a:gd name="T22" fmla="*/ 95 w 411"/>
                <a:gd name="T23" fmla="*/ 207 h 350"/>
                <a:gd name="T24" fmla="*/ 316 w 411"/>
                <a:gd name="T25" fmla="*/ 207 h 350"/>
                <a:gd name="T26" fmla="*/ 318 w 411"/>
                <a:gd name="T27" fmla="*/ 209 h 350"/>
                <a:gd name="T28" fmla="*/ 346 w 411"/>
                <a:gd name="T29" fmla="*/ 181 h 350"/>
                <a:gd name="T30" fmla="*/ 345 w 411"/>
                <a:gd name="T31" fmla="*/ 181 h 350"/>
                <a:gd name="T32" fmla="*/ 66 w 411"/>
                <a:gd name="T33" fmla="*/ 181 h 350"/>
                <a:gd name="T34" fmla="*/ 124 w 411"/>
                <a:gd name="T35" fmla="*/ 238 h 350"/>
                <a:gd name="T36" fmla="*/ 122 w 411"/>
                <a:gd name="T37" fmla="*/ 240 h 350"/>
                <a:gd name="T38" fmla="*/ 153 w 411"/>
                <a:gd name="T39" fmla="*/ 272 h 350"/>
                <a:gd name="T40" fmla="*/ 155 w 411"/>
                <a:gd name="T41" fmla="*/ 269 h 350"/>
                <a:gd name="T42" fmla="*/ 256 w 411"/>
                <a:gd name="T43" fmla="*/ 269 h 350"/>
                <a:gd name="T44" fmla="*/ 257 w 411"/>
                <a:gd name="T45" fmla="*/ 270 h 350"/>
                <a:gd name="T46" fmla="*/ 287 w 411"/>
                <a:gd name="T47" fmla="*/ 240 h 350"/>
                <a:gd name="T48" fmla="*/ 285 w 411"/>
                <a:gd name="T49" fmla="*/ 238 h 350"/>
                <a:gd name="T50" fmla="*/ 124 w 411"/>
                <a:gd name="T51" fmla="*/ 238 h 350"/>
                <a:gd name="T52" fmla="*/ 178 w 411"/>
                <a:gd name="T53" fmla="*/ 322 h 350"/>
                <a:gd name="T54" fmla="*/ 206 w 411"/>
                <a:gd name="T55" fmla="*/ 350 h 350"/>
                <a:gd name="T56" fmla="*/ 234 w 411"/>
                <a:gd name="T57" fmla="*/ 322 h 350"/>
                <a:gd name="T58" fmla="*/ 206 w 411"/>
                <a:gd name="T59" fmla="*/ 294 h 350"/>
                <a:gd name="T60" fmla="*/ 178 w 411"/>
                <a:gd name="T61" fmla="*/ 322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1" h="350">
                  <a:moveTo>
                    <a:pt x="2" y="114"/>
                  </a:moveTo>
                  <a:cubicBezTo>
                    <a:pt x="115" y="0"/>
                    <a:pt x="297" y="0"/>
                    <a:pt x="410" y="114"/>
                  </a:cubicBezTo>
                  <a:cubicBezTo>
                    <a:pt x="410" y="115"/>
                    <a:pt x="411" y="115"/>
                    <a:pt x="411" y="115"/>
                  </a:cubicBezTo>
                  <a:cubicBezTo>
                    <a:pt x="411" y="115"/>
                    <a:pt x="411" y="115"/>
                    <a:pt x="378" y="150"/>
                  </a:cubicBezTo>
                  <a:cubicBezTo>
                    <a:pt x="377" y="149"/>
                    <a:pt x="376" y="148"/>
                    <a:pt x="375" y="147"/>
                  </a:cubicBezTo>
                  <a:cubicBezTo>
                    <a:pt x="281" y="53"/>
                    <a:pt x="128" y="53"/>
                    <a:pt x="35" y="147"/>
                  </a:cubicBezTo>
                  <a:cubicBezTo>
                    <a:pt x="34" y="148"/>
                    <a:pt x="33" y="149"/>
                    <a:pt x="32" y="149"/>
                  </a:cubicBezTo>
                  <a:cubicBezTo>
                    <a:pt x="32" y="149"/>
                    <a:pt x="32" y="149"/>
                    <a:pt x="0" y="117"/>
                  </a:cubicBezTo>
                  <a:cubicBezTo>
                    <a:pt x="1" y="116"/>
                    <a:pt x="1" y="115"/>
                    <a:pt x="2" y="114"/>
                  </a:cubicBezTo>
                  <a:close/>
                  <a:moveTo>
                    <a:pt x="66" y="181"/>
                  </a:moveTo>
                  <a:cubicBezTo>
                    <a:pt x="93" y="209"/>
                    <a:pt x="93" y="209"/>
                    <a:pt x="93" y="209"/>
                  </a:cubicBezTo>
                  <a:cubicBezTo>
                    <a:pt x="94" y="208"/>
                    <a:pt x="94" y="207"/>
                    <a:pt x="95" y="207"/>
                  </a:cubicBezTo>
                  <a:cubicBezTo>
                    <a:pt x="156" y="145"/>
                    <a:pt x="255" y="145"/>
                    <a:pt x="316" y="207"/>
                  </a:cubicBezTo>
                  <a:cubicBezTo>
                    <a:pt x="317" y="207"/>
                    <a:pt x="317" y="208"/>
                    <a:pt x="318" y="209"/>
                  </a:cubicBezTo>
                  <a:cubicBezTo>
                    <a:pt x="346" y="181"/>
                    <a:pt x="346" y="181"/>
                    <a:pt x="346" y="181"/>
                  </a:cubicBezTo>
                  <a:cubicBezTo>
                    <a:pt x="345" y="181"/>
                    <a:pt x="345" y="181"/>
                    <a:pt x="345" y="181"/>
                  </a:cubicBezTo>
                  <a:cubicBezTo>
                    <a:pt x="268" y="103"/>
                    <a:pt x="143" y="103"/>
                    <a:pt x="66" y="181"/>
                  </a:cubicBezTo>
                  <a:close/>
                  <a:moveTo>
                    <a:pt x="124" y="238"/>
                  </a:moveTo>
                  <a:cubicBezTo>
                    <a:pt x="123" y="238"/>
                    <a:pt x="122" y="239"/>
                    <a:pt x="122" y="240"/>
                  </a:cubicBezTo>
                  <a:cubicBezTo>
                    <a:pt x="153" y="272"/>
                    <a:pt x="153" y="272"/>
                    <a:pt x="153" y="272"/>
                  </a:cubicBezTo>
                  <a:cubicBezTo>
                    <a:pt x="154" y="271"/>
                    <a:pt x="154" y="270"/>
                    <a:pt x="155" y="269"/>
                  </a:cubicBezTo>
                  <a:cubicBezTo>
                    <a:pt x="183" y="241"/>
                    <a:pt x="228" y="241"/>
                    <a:pt x="256" y="269"/>
                  </a:cubicBezTo>
                  <a:cubicBezTo>
                    <a:pt x="256" y="270"/>
                    <a:pt x="257" y="270"/>
                    <a:pt x="257" y="270"/>
                  </a:cubicBezTo>
                  <a:cubicBezTo>
                    <a:pt x="287" y="240"/>
                    <a:pt x="287" y="240"/>
                    <a:pt x="287" y="240"/>
                  </a:cubicBezTo>
                  <a:cubicBezTo>
                    <a:pt x="287" y="239"/>
                    <a:pt x="286" y="238"/>
                    <a:pt x="285" y="238"/>
                  </a:cubicBezTo>
                  <a:cubicBezTo>
                    <a:pt x="241" y="194"/>
                    <a:pt x="168" y="194"/>
                    <a:pt x="124" y="238"/>
                  </a:cubicBezTo>
                  <a:close/>
                  <a:moveTo>
                    <a:pt x="178" y="322"/>
                  </a:moveTo>
                  <a:cubicBezTo>
                    <a:pt x="178" y="337"/>
                    <a:pt x="190" y="350"/>
                    <a:pt x="206" y="350"/>
                  </a:cubicBezTo>
                  <a:cubicBezTo>
                    <a:pt x="221" y="350"/>
                    <a:pt x="234" y="337"/>
                    <a:pt x="234" y="322"/>
                  </a:cubicBezTo>
                  <a:cubicBezTo>
                    <a:pt x="234" y="306"/>
                    <a:pt x="221" y="294"/>
                    <a:pt x="206" y="294"/>
                  </a:cubicBezTo>
                  <a:cubicBezTo>
                    <a:pt x="190" y="294"/>
                    <a:pt x="178" y="306"/>
                    <a:pt x="178" y="322"/>
                  </a:cubicBezTo>
                  <a:close/>
                </a:path>
              </a:pathLst>
            </a:custGeom>
            <a:noFill/>
            <a:ln w="22225" cap="rnd">
              <a:solidFill>
                <a:schemeClr val="tx2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74746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6482E50-47F3-431D-9B1A-9D4D106D8EFB}"/>
              </a:ext>
            </a:extLst>
          </p:cNvPr>
          <p:cNvGrpSpPr/>
          <p:nvPr/>
        </p:nvGrpSpPr>
        <p:grpSpPr>
          <a:xfrm>
            <a:off x="5160815" y="2055274"/>
            <a:ext cx="700593" cy="646294"/>
            <a:chOff x="4221704" y="1791782"/>
            <a:chExt cx="700593" cy="646294"/>
          </a:xfrm>
        </p:grpSpPr>
        <p:sp>
          <p:nvSpPr>
            <p:cNvPr id="127" name="Freeform 33">
              <a:extLst>
                <a:ext uri="{FF2B5EF4-FFF2-40B4-BE49-F238E27FC236}">
                  <a16:creationId xmlns:a16="http://schemas.microsoft.com/office/drawing/2014/main" id="{61A3E042-E1D9-4CB5-B229-1B76B9AD2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495872" cy="433818"/>
            </a:xfrm>
            <a:custGeom>
              <a:avLst/>
              <a:gdLst>
                <a:gd name="T0" fmla="*/ 1250 w 1790"/>
                <a:gd name="T1" fmla="*/ 762 h 1566"/>
                <a:gd name="T2" fmla="*/ 1790 w 1790"/>
                <a:gd name="T3" fmla="*/ 54 h 1566"/>
                <a:gd name="T4" fmla="*/ 1708 w 1790"/>
                <a:gd name="T5" fmla="*/ 0 h 1566"/>
                <a:gd name="T6" fmla="*/ 1258 w 1790"/>
                <a:gd name="T7" fmla="*/ 300 h 1566"/>
                <a:gd name="T8" fmla="*/ 811 w 1790"/>
                <a:gd name="T9" fmla="*/ 0 h 1566"/>
                <a:gd name="T10" fmla="*/ 0 w 1790"/>
                <a:gd name="T11" fmla="*/ 551 h 1566"/>
                <a:gd name="T12" fmla="*/ 437 w 1790"/>
                <a:gd name="T13" fmla="*/ 844 h 1566"/>
                <a:gd name="T14" fmla="*/ 0 w 1790"/>
                <a:gd name="T15" fmla="*/ 1134 h 1566"/>
                <a:gd name="T16" fmla="*/ 631 w 1790"/>
                <a:gd name="T17" fmla="*/ 1566 h 1566"/>
                <a:gd name="T18" fmla="*/ 931 w 1790"/>
                <a:gd name="T19" fmla="*/ 1175 h 1566"/>
                <a:gd name="T20" fmla="*/ 1250 w 1790"/>
                <a:gd name="T21" fmla="*/ 762 h 1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90" h="1566">
                  <a:moveTo>
                    <a:pt x="1250" y="762"/>
                  </a:moveTo>
                  <a:lnTo>
                    <a:pt x="1790" y="54"/>
                  </a:lnTo>
                  <a:lnTo>
                    <a:pt x="1708" y="0"/>
                  </a:lnTo>
                  <a:lnTo>
                    <a:pt x="1258" y="300"/>
                  </a:lnTo>
                  <a:lnTo>
                    <a:pt x="811" y="0"/>
                  </a:lnTo>
                  <a:lnTo>
                    <a:pt x="0" y="551"/>
                  </a:lnTo>
                  <a:lnTo>
                    <a:pt x="437" y="844"/>
                  </a:lnTo>
                  <a:lnTo>
                    <a:pt x="0" y="1134"/>
                  </a:lnTo>
                  <a:lnTo>
                    <a:pt x="631" y="1566"/>
                  </a:lnTo>
                  <a:lnTo>
                    <a:pt x="931" y="1175"/>
                  </a:lnTo>
                  <a:lnTo>
                    <a:pt x="1250" y="762"/>
                  </a:lnTo>
                  <a:close/>
                </a:path>
              </a:pathLst>
            </a:custGeom>
            <a:solidFill>
              <a:schemeClr val="accent1"/>
            </a:solidFill>
            <a:ln w="158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25">
              <a:extLst>
                <a:ext uri="{FF2B5EF4-FFF2-40B4-BE49-F238E27FC236}">
                  <a16:creationId xmlns:a16="http://schemas.microsoft.com/office/drawing/2014/main" id="{A5D41452-1F90-4BF5-ABF0-3E65B0349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088" y="2191249"/>
              <a:ext cx="450441" cy="246827"/>
            </a:xfrm>
            <a:custGeom>
              <a:avLst/>
              <a:gdLst>
                <a:gd name="T0" fmla="*/ 0 w 1626"/>
                <a:gd name="T1" fmla="*/ 38 h 891"/>
                <a:gd name="T2" fmla="*/ 0 w 1626"/>
                <a:gd name="T3" fmla="*/ 351 h 891"/>
                <a:gd name="T4" fmla="*/ 810 w 1626"/>
                <a:gd name="T5" fmla="*/ 891 h 891"/>
                <a:gd name="T6" fmla="*/ 1626 w 1626"/>
                <a:gd name="T7" fmla="*/ 351 h 891"/>
                <a:gd name="T8" fmla="*/ 1626 w 1626"/>
                <a:gd name="T9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891">
                  <a:moveTo>
                    <a:pt x="0" y="38"/>
                  </a:moveTo>
                  <a:lnTo>
                    <a:pt x="0" y="351"/>
                  </a:lnTo>
                  <a:lnTo>
                    <a:pt x="810" y="891"/>
                  </a:lnTo>
                  <a:lnTo>
                    <a:pt x="1626" y="351"/>
                  </a:lnTo>
                  <a:lnTo>
                    <a:pt x="1626" y="0"/>
                  </a:lnTo>
                </a:path>
              </a:pathLst>
            </a:custGeom>
            <a:noFill/>
            <a:ln w="15875" cap="flat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Line 26">
              <a:extLst>
                <a:ext uri="{FF2B5EF4-FFF2-40B4-BE49-F238E27FC236}">
                  <a16:creationId xmlns:a16="http://schemas.microsoft.com/office/drawing/2014/main" id="{C686415E-B315-4C40-BEA6-84DF5FCFCD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68815" y="2176289"/>
              <a:ext cx="1662" cy="261787"/>
            </a:xfrm>
            <a:prstGeom prst="line">
              <a:avLst/>
            </a:prstGeom>
            <a:noFill/>
            <a:ln w="1587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4">
              <a:extLst>
                <a:ext uri="{FF2B5EF4-FFF2-40B4-BE49-F238E27FC236}">
                  <a16:creationId xmlns:a16="http://schemas.microsoft.com/office/drawing/2014/main" id="{D706153B-6EFF-436A-8B07-BEF9D302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1708 w 2529"/>
                <a:gd name="T1" fmla="*/ 0 h 1685"/>
                <a:gd name="T2" fmla="*/ 0 w 2529"/>
                <a:gd name="T3" fmla="*/ 1134 h 1685"/>
                <a:gd name="T4" fmla="*/ 805 w 2529"/>
                <a:gd name="T5" fmla="*/ 1685 h 1685"/>
                <a:gd name="T6" fmla="*/ 1253 w 2529"/>
                <a:gd name="T7" fmla="*/ 1388 h 1685"/>
                <a:gd name="T8" fmla="*/ 2529 w 2529"/>
                <a:gd name="T9" fmla="*/ 540 h 1685"/>
                <a:gd name="T10" fmla="*/ 1708 w 2529"/>
                <a:gd name="T11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685">
                  <a:moveTo>
                    <a:pt x="1708" y="0"/>
                  </a:moveTo>
                  <a:lnTo>
                    <a:pt x="0" y="1134"/>
                  </a:lnTo>
                  <a:lnTo>
                    <a:pt x="805" y="1685"/>
                  </a:lnTo>
                  <a:lnTo>
                    <a:pt x="1253" y="1388"/>
                  </a:lnTo>
                  <a:lnTo>
                    <a:pt x="2529" y="540"/>
                  </a:lnTo>
                  <a:lnTo>
                    <a:pt x="1708" y="0"/>
                  </a:ln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5">
              <a:extLst>
                <a:ext uri="{FF2B5EF4-FFF2-40B4-BE49-F238E27FC236}">
                  <a16:creationId xmlns:a16="http://schemas.microsoft.com/office/drawing/2014/main" id="{7E5BC0A0-66B8-46FB-AA7C-394AC29C9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704" y="1791782"/>
              <a:ext cx="700593" cy="466784"/>
            </a:xfrm>
            <a:custGeom>
              <a:avLst/>
              <a:gdLst>
                <a:gd name="T0" fmla="*/ 0 w 2529"/>
                <a:gd name="T1" fmla="*/ 551 h 1685"/>
                <a:gd name="T2" fmla="*/ 1692 w 2529"/>
                <a:gd name="T3" fmla="*/ 1685 h 1685"/>
                <a:gd name="T4" fmla="*/ 2529 w 2529"/>
                <a:gd name="T5" fmla="*/ 1151 h 1685"/>
                <a:gd name="T6" fmla="*/ 811 w 2529"/>
                <a:gd name="T7" fmla="*/ 0 h 1685"/>
                <a:gd name="T8" fmla="*/ 0 w 2529"/>
                <a:gd name="T9" fmla="*/ 551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9" h="1685">
                  <a:moveTo>
                    <a:pt x="0" y="551"/>
                  </a:moveTo>
                  <a:lnTo>
                    <a:pt x="1692" y="1685"/>
                  </a:lnTo>
                  <a:lnTo>
                    <a:pt x="2529" y="1151"/>
                  </a:lnTo>
                  <a:lnTo>
                    <a:pt x="811" y="0"/>
                  </a:lnTo>
                  <a:lnTo>
                    <a:pt x="0" y="551"/>
                  </a:lnTo>
                  <a:close/>
                </a:path>
              </a:pathLst>
            </a:custGeom>
            <a:noFill/>
            <a:ln w="15875" cap="flat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192DFAE-9180-4C05-9992-D666906A34CA}"/>
              </a:ext>
            </a:extLst>
          </p:cNvPr>
          <p:cNvGrpSpPr/>
          <p:nvPr/>
        </p:nvGrpSpPr>
        <p:grpSpPr>
          <a:xfrm>
            <a:off x="1400819" y="1990275"/>
            <a:ext cx="682740" cy="776293"/>
            <a:chOff x="4908550" y="2834640"/>
            <a:chExt cx="2808288" cy="3193098"/>
          </a:xfrm>
        </p:grpSpPr>
        <p:sp>
          <p:nvSpPr>
            <p:cNvPr id="133" name="Freeform 675">
              <a:extLst>
                <a:ext uri="{FF2B5EF4-FFF2-40B4-BE49-F238E27FC236}">
                  <a16:creationId xmlns:a16="http://schemas.microsoft.com/office/drawing/2014/main" id="{8DDF9359-A2C6-4822-8B76-496737932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7600" y="3240088"/>
              <a:ext cx="2230438" cy="2492375"/>
            </a:xfrm>
            <a:custGeom>
              <a:avLst/>
              <a:gdLst>
                <a:gd name="T0" fmla="*/ 645 w 1032"/>
                <a:gd name="T1" fmla="*/ 0 h 1154"/>
                <a:gd name="T2" fmla="*/ 0 w 1032"/>
                <a:gd name="T3" fmla="*/ 646 h 1154"/>
                <a:gd name="T4" fmla="*/ 247 w 1032"/>
                <a:gd name="T5" fmla="*/ 1154 h 1154"/>
                <a:gd name="T6" fmla="*/ 1032 w 1032"/>
                <a:gd name="T7" fmla="*/ 129 h 1154"/>
                <a:gd name="T8" fmla="*/ 645 w 1032"/>
                <a:gd name="T9" fmla="*/ 0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2" h="1154">
                  <a:moveTo>
                    <a:pt x="645" y="0"/>
                  </a:moveTo>
                  <a:cubicBezTo>
                    <a:pt x="289" y="0"/>
                    <a:pt x="0" y="289"/>
                    <a:pt x="0" y="646"/>
                  </a:cubicBezTo>
                  <a:cubicBezTo>
                    <a:pt x="0" y="852"/>
                    <a:pt x="96" y="1036"/>
                    <a:pt x="247" y="1154"/>
                  </a:cubicBezTo>
                  <a:cubicBezTo>
                    <a:pt x="1032" y="129"/>
                    <a:pt x="1032" y="129"/>
                    <a:pt x="1032" y="129"/>
                  </a:cubicBezTo>
                  <a:cubicBezTo>
                    <a:pt x="924" y="48"/>
                    <a:pt x="790" y="0"/>
                    <a:pt x="645" y="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Line 676">
              <a:extLst>
                <a:ext uri="{FF2B5EF4-FFF2-40B4-BE49-F238E27FC236}">
                  <a16:creationId xmlns:a16="http://schemas.microsoft.com/office/drawing/2014/main" id="{E0B1C9E3-400D-4A5C-8E0B-1D07789BF2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3013" y="5694363"/>
              <a:ext cx="0" cy="333375"/>
            </a:xfrm>
            <a:prstGeom prst="line">
              <a:avLst/>
            </a:prstGeom>
            <a:noFill/>
            <a:ln w="1270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Line 677">
              <a:extLst>
                <a:ext uri="{FF2B5EF4-FFF2-40B4-BE49-F238E27FC236}">
                  <a16:creationId xmlns:a16="http://schemas.microsoft.com/office/drawing/2014/main" id="{89BE6813-274B-46ED-9ED2-34F2A60769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3013" y="3240088"/>
              <a:ext cx="0" cy="334963"/>
            </a:xfrm>
            <a:prstGeom prst="line">
              <a:avLst/>
            </a:prstGeom>
            <a:noFill/>
            <a:ln w="1270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Line 678">
              <a:extLst>
                <a:ext uri="{FF2B5EF4-FFF2-40B4-BE49-F238E27FC236}">
                  <a16:creationId xmlns:a16="http://schemas.microsoft.com/office/drawing/2014/main" id="{FEB4854F-3D74-4901-8CCA-0C07D120C6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27600" y="4635500"/>
              <a:ext cx="333375" cy="0"/>
            </a:xfrm>
            <a:prstGeom prst="line">
              <a:avLst/>
            </a:prstGeom>
            <a:noFill/>
            <a:ln w="1270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Line 679">
              <a:extLst>
                <a:ext uri="{FF2B5EF4-FFF2-40B4-BE49-F238E27FC236}">
                  <a16:creationId xmlns:a16="http://schemas.microsoft.com/office/drawing/2014/main" id="{04D3DC30-0CAE-4018-8C24-EAFE278996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83463" y="4635500"/>
              <a:ext cx="333375" cy="0"/>
            </a:xfrm>
            <a:prstGeom prst="line">
              <a:avLst/>
            </a:prstGeom>
            <a:noFill/>
            <a:ln w="1270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Line 680">
              <a:extLst>
                <a:ext uri="{FF2B5EF4-FFF2-40B4-BE49-F238E27FC236}">
                  <a16:creationId xmlns:a16="http://schemas.microsoft.com/office/drawing/2014/main" id="{A9624DF8-0D05-4A24-8D94-3312F8759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30863" y="5554663"/>
              <a:ext cx="166688" cy="290513"/>
            </a:xfrm>
            <a:prstGeom prst="line">
              <a:avLst/>
            </a:prstGeom>
            <a:noFill/>
            <a:ln w="1270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Line 681">
              <a:extLst>
                <a:ext uri="{FF2B5EF4-FFF2-40B4-BE49-F238E27FC236}">
                  <a16:creationId xmlns:a16="http://schemas.microsoft.com/office/drawing/2014/main" id="{20B39E6C-10DA-4D45-BC14-AB4048C57C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46888" y="3424238"/>
              <a:ext cx="166688" cy="290513"/>
            </a:xfrm>
            <a:prstGeom prst="line">
              <a:avLst/>
            </a:prstGeom>
            <a:noFill/>
            <a:ln w="1270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Line 682">
              <a:extLst>
                <a:ext uri="{FF2B5EF4-FFF2-40B4-BE49-F238E27FC236}">
                  <a16:creationId xmlns:a16="http://schemas.microsoft.com/office/drawing/2014/main" id="{30973910-B763-4BAA-95E5-409531947E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111750" y="3943350"/>
              <a:ext cx="290513" cy="165100"/>
            </a:xfrm>
            <a:prstGeom prst="line">
              <a:avLst/>
            </a:prstGeom>
            <a:noFill/>
            <a:ln w="1270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Line 683">
              <a:extLst>
                <a:ext uri="{FF2B5EF4-FFF2-40B4-BE49-F238E27FC236}">
                  <a16:creationId xmlns:a16="http://schemas.microsoft.com/office/drawing/2014/main" id="{1B427DDE-9C04-4809-A49E-21E01B7D04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243763" y="5159375"/>
              <a:ext cx="288925" cy="166688"/>
            </a:xfrm>
            <a:prstGeom prst="line">
              <a:avLst/>
            </a:prstGeom>
            <a:noFill/>
            <a:ln w="1270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Line 684">
              <a:extLst>
                <a:ext uri="{FF2B5EF4-FFF2-40B4-BE49-F238E27FC236}">
                  <a16:creationId xmlns:a16="http://schemas.microsoft.com/office/drawing/2014/main" id="{3A896185-E4E3-419A-BDC3-8F3AD8D40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10163" y="5157788"/>
              <a:ext cx="288925" cy="165100"/>
            </a:xfrm>
            <a:prstGeom prst="line">
              <a:avLst/>
            </a:prstGeom>
            <a:noFill/>
            <a:ln w="1270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Line 685">
              <a:extLst>
                <a:ext uri="{FF2B5EF4-FFF2-40B4-BE49-F238E27FC236}">
                  <a16:creationId xmlns:a16="http://schemas.microsoft.com/office/drawing/2014/main" id="{FCF3B965-0BD2-43FC-82B1-C7B338E454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45350" y="3948113"/>
              <a:ext cx="288925" cy="165100"/>
            </a:xfrm>
            <a:prstGeom prst="line">
              <a:avLst/>
            </a:prstGeom>
            <a:noFill/>
            <a:ln w="1270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Line 686">
              <a:extLst>
                <a:ext uri="{FF2B5EF4-FFF2-40B4-BE49-F238E27FC236}">
                  <a16:creationId xmlns:a16="http://schemas.microsoft.com/office/drawing/2014/main" id="{53ADB1D1-BB04-41EE-8AF7-F99E69EDDB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35625" y="3421063"/>
              <a:ext cx="163513" cy="292100"/>
            </a:xfrm>
            <a:prstGeom prst="line">
              <a:avLst/>
            </a:prstGeom>
            <a:noFill/>
            <a:ln w="1270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Line 687">
              <a:extLst>
                <a:ext uri="{FF2B5EF4-FFF2-40B4-BE49-F238E27FC236}">
                  <a16:creationId xmlns:a16="http://schemas.microsoft.com/office/drawing/2014/main" id="{FC7BAE2F-A718-446A-AEBC-2D67C104C3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845300" y="5557838"/>
              <a:ext cx="165100" cy="288925"/>
            </a:xfrm>
            <a:prstGeom prst="line">
              <a:avLst/>
            </a:prstGeom>
            <a:noFill/>
            <a:ln w="1270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Oval 688">
              <a:extLst>
                <a:ext uri="{FF2B5EF4-FFF2-40B4-BE49-F238E27FC236}">
                  <a16:creationId xmlns:a16="http://schemas.microsoft.com/office/drawing/2014/main" id="{D6A48E8C-4425-4CAE-87B3-E9FA8350F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550" y="3240088"/>
              <a:ext cx="2790825" cy="2787650"/>
            </a:xfrm>
            <a:prstGeom prst="ellipse">
              <a:avLst/>
            </a:prstGeom>
            <a:noFill/>
            <a:ln w="2540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Oval 688">
              <a:extLst>
                <a:ext uri="{FF2B5EF4-FFF2-40B4-BE49-F238E27FC236}">
                  <a16:creationId xmlns:a16="http://schemas.microsoft.com/office/drawing/2014/main" id="{BF6E5F5A-5A15-49EF-A92A-B293262B9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758" y="4322064"/>
              <a:ext cx="624408" cy="623698"/>
            </a:xfrm>
            <a:prstGeom prst="ellipse">
              <a:avLst/>
            </a:prstGeom>
            <a:solidFill>
              <a:srgbClr val="FFFFFF"/>
            </a:solidFill>
            <a:ln w="1270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: Shape 56">
              <a:extLst>
                <a:ext uri="{FF2B5EF4-FFF2-40B4-BE49-F238E27FC236}">
                  <a16:creationId xmlns:a16="http://schemas.microsoft.com/office/drawing/2014/main" id="{7981393B-DFC8-4A54-B685-64460DD592F6}"/>
                </a:ext>
              </a:extLst>
            </p:cNvPr>
            <p:cNvSpPr/>
            <p:nvPr/>
          </p:nvSpPr>
          <p:spPr>
            <a:xfrm rot="5400000">
              <a:off x="6466856" y="4171468"/>
              <a:ext cx="299552" cy="924891"/>
            </a:xfrm>
            <a:custGeom>
              <a:avLst/>
              <a:gdLst>
                <a:gd name="connsiteX0" fmla="*/ 0 w 299552"/>
                <a:gd name="connsiteY0" fmla="*/ 775115 h 924891"/>
                <a:gd name="connsiteX1" fmla="*/ 2323 w 299552"/>
                <a:gd name="connsiteY1" fmla="*/ 763610 h 924891"/>
                <a:gd name="connsiteX2" fmla="*/ 2004 w 299552"/>
                <a:gd name="connsiteY2" fmla="*/ 763610 h 924891"/>
                <a:gd name="connsiteX3" fmla="*/ 149775 w 299552"/>
                <a:gd name="connsiteY3" fmla="*/ 0 h 924891"/>
                <a:gd name="connsiteX4" fmla="*/ 297546 w 299552"/>
                <a:gd name="connsiteY4" fmla="*/ 763610 h 924891"/>
                <a:gd name="connsiteX5" fmla="*/ 297229 w 299552"/>
                <a:gd name="connsiteY5" fmla="*/ 763610 h 924891"/>
                <a:gd name="connsiteX6" fmla="*/ 299552 w 299552"/>
                <a:gd name="connsiteY6" fmla="*/ 775115 h 924891"/>
                <a:gd name="connsiteX7" fmla="*/ 149776 w 299552"/>
                <a:gd name="connsiteY7" fmla="*/ 924891 h 924891"/>
                <a:gd name="connsiteX8" fmla="*/ 0 w 299552"/>
                <a:gd name="connsiteY8" fmla="*/ 775115 h 92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552" h="924891">
                  <a:moveTo>
                    <a:pt x="0" y="775115"/>
                  </a:moveTo>
                  <a:lnTo>
                    <a:pt x="2323" y="763610"/>
                  </a:lnTo>
                  <a:lnTo>
                    <a:pt x="2004" y="763610"/>
                  </a:lnTo>
                  <a:lnTo>
                    <a:pt x="149775" y="0"/>
                  </a:lnTo>
                  <a:lnTo>
                    <a:pt x="297546" y="763610"/>
                  </a:lnTo>
                  <a:lnTo>
                    <a:pt x="297229" y="763610"/>
                  </a:lnTo>
                  <a:lnTo>
                    <a:pt x="299552" y="775115"/>
                  </a:lnTo>
                  <a:cubicBezTo>
                    <a:pt x="299552" y="857834"/>
                    <a:pt x="232495" y="924891"/>
                    <a:pt x="149776" y="924891"/>
                  </a:cubicBezTo>
                  <a:cubicBezTo>
                    <a:pt x="67057" y="924891"/>
                    <a:pt x="0" y="857834"/>
                    <a:pt x="0" y="775115"/>
                  </a:cubicBezTo>
                  <a:close/>
                </a:path>
              </a:pathLst>
            </a:custGeom>
            <a:solidFill>
              <a:srgbClr val="FCE7CD"/>
            </a:solidFill>
            <a:ln w="12700" cap="rnd">
              <a:solidFill>
                <a:schemeClr val="tx2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EAEAF04C-43EB-42E4-8AD4-73D8700CAB9D}"/>
                </a:ext>
              </a:extLst>
            </p:cNvPr>
            <p:cNvSpPr/>
            <p:nvPr/>
          </p:nvSpPr>
          <p:spPr>
            <a:xfrm>
              <a:off x="6243320" y="3027680"/>
              <a:ext cx="152400" cy="212408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4499CFD0-70AB-4BCB-9A2A-70CF0C88D8AA}"/>
                </a:ext>
              </a:extLst>
            </p:cNvPr>
            <p:cNvSpPr/>
            <p:nvPr/>
          </p:nvSpPr>
          <p:spPr>
            <a:xfrm>
              <a:off x="6060440" y="2834640"/>
              <a:ext cx="518160" cy="212408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D1AD9849-834D-4188-A5BE-E2F0562F4752}"/>
                </a:ext>
              </a:extLst>
            </p:cNvPr>
            <p:cNvSpPr/>
            <p:nvPr/>
          </p:nvSpPr>
          <p:spPr>
            <a:xfrm rot="2206752">
              <a:off x="6971033" y="3369365"/>
              <a:ext cx="413753" cy="157367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62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FCE0BE77-C3E3-4352-B83F-4E428D890733}"/>
              </a:ext>
            </a:extLst>
          </p:cNvPr>
          <p:cNvSpPr txBox="1">
            <a:spLocks/>
          </p:cNvSpPr>
          <p:nvPr/>
        </p:nvSpPr>
        <p:spPr>
          <a:xfrm>
            <a:off x="336789" y="985678"/>
            <a:ext cx="3149970" cy="2995692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Deploy cloud trained models to target devices for you</a:t>
            </a:r>
          </a:p>
          <a:p>
            <a:pPr marL="190500" indent="-190500">
              <a:lnSpc>
                <a:spcPct val="90000"/>
              </a:lnSpc>
              <a:spcBef>
                <a:spcPts val="768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9285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Locate Amazon SageMaker trained models in</a:t>
            </a:r>
            <a:br>
              <a:rPr lang="en-US" sz="1600" dirty="0">
                <a:solidFill>
                  <a:srgbClr val="19285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en-US" sz="1600" dirty="0">
                <a:solidFill>
                  <a:srgbClr val="19285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Greengrass console</a:t>
            </a:r>
          </a:p>
          <a:p>
            <a:pPr marL="190500" indent="-190500">
              <a:lnSpc>
                <a:spcPct val="90000"/>
              </a:lnSpc>
              <a:spcBef>
                <a:spcPts val="768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9285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Or bring your own models</a:t>
            </a:r>
          </a:p>
          <a:p>
            <a:pPr marL="190500" indent="-190500">
              <a:lnSpc>
                <a:spcPct val="90000"/>
              </a:lnSpc>
              <a:spcBef>
                <a:spcPts val="768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9285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Add your trained model as a </a:t>
            </a:r>
            <a:br>
              <a:rPr lang="en-US" sz="1600" dirty="0">
                <a:solidFill>
                  <a:srgbClr val="19285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en-US" sz="1600" dirty="0">
                <a:solidFill>
                  <a:srgbClr val="19285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“</a:t>
            </a:r>
            <a:r>
              <a:rPr lang="en-US" sz="1600" u="sng" dirty="0">
                <a:solidFill>
                  <a:srgbClr val="19285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</a:t>
            </a:r>
            <a:r>
              <a:rPr lang="en-US" sz="1600" dirty="0">
                <a:solidFill>
                  <a:srgbClr val="19285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” resource </a:t>
            </a:r>
            <a:br>
              <a:rPr lang="en-US" sz="1600" dirty="0">
                <a:solidFill>
                  <a:srgbClr val="19285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en-US" sz="1600" dirty="0">
                <a:solidFill>
                  <a:srgbClr val="19285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to Greengrass group</a:t>
            </a:r>
          </a:p>
          <a:p>
            <a:pPr marL="190500" indent="-190500">
              <a:lnSpc>
                <a:spcPct val="90000"/>
              </a:lnSpc>
              <a:spcBef>
                <a:spcPts val="768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9285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Deploy to Greengrass devices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E655D-45B5-4E1B-B863-16C85AF30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74205"/>
            <a:ext cx="8205304" cy="545741"/>
          </a:xfrm>
        </p:spPr>
        <p:txBody>
          <a:bodyPr/>
          <a:lstStyle/>
          <a:p>
            <a:r>
              <a:rPr lang="en-US" dirty="0"/>
              <a:t>Deploy cloud trained models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8DCC31-CFCF-47B7-A62F-36EC11079E7E}"/>
              </a:ext>
            </a:extLst>
          </p:cNvPr>
          <p:cNvSpPr/>
          <p:nvPr/>
        </p:nvSpPr>
        <p:spPr>
          <a:xfrm>
            <a:off x="2969342" y="4803058"/>
            <a:ext cx="2762864" cy="340442"/>
          </a:xfrm>
          <a:prstGeom prst="rect">
            <a:avLst/>
          </a:prstGeom>
          <a:solidFill>
            <a:srgbClr val="D7D7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822960"/>
            <a:ext cx="5092065" cy="421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4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ckTemplate-AWS-ReInvent-Orange">
  <a:themeElements>
    <a:clrScheme name="Custom 1">
      <a:dk1>
        <a:srgbClr val="474746"/>
      </a:dk1>
      <a:lt1>
        <a:srgbClr val="FFFFFF"/>
      </a:lt1>
      <a:dk2>
        <a:srgbClr val="6D6E6D"/>
      </a:dk2>
      <a:lt2>
        <a:srgbClr val="F8F8F8"/>
      </a:lt2>
      <a:accent1>
        <a:srgbClr val="FF9600"/>
      </a:accent1>
      <a:accent2>
        <a:srgbClr val="00B9FF"/>
      </a:accent2>
      <a:accent3>
        <a:srgbClr val="69E319"/>
      </a:accent3>
      <a:accent4>
        <a:srgbClr val="8C3FFF"/>
      </a:accent4>
      <a:accent5>
        <a:srgbClr val="FF0080"/>
      </a:accent5>
      <a:accent6>
        <a:srgbClr val="999A98"/>
      </a:accent6>
      <a:hlink>
        <a:srgbClr val="00B8FE"/>
      </a:hlink>
      <a:folHlink>
        <a:srgbClr val="8B3EFE"/>
      </a:folHlink>
    </a:clrScheme>
    <a:fontScheme name="AWS ReInvent">
      <a:majorFont>
        <a:latin typeface="Amazon Ember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DeckTemplate-AWS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3.xml><?xml version="1.0" encoding="utf-8"?>
<a:theme xmlns:a="http://schemas.openxmlformats.org/drawingml/2006/main" name="1_DeckTemplate-AWS">
  <a:themeElements>
    <a:clrScheme name="AWS extended color">
      <a:dk1>
        <a:srgbClr val="002D43"/>
      </a:dk1>
      <a:lt1>
        <a:srgbClr val="FFFFFF"/>
      </a:lt1>
      <a:dk2>
        <a:srgbClr val="002D43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ckTemplate_Dark_Confidential_template" id="{F4646917-AF12-3742-A066-5C8A9BDC5953}" vid="{7CD085AF-C083-EA45-B2A0-89170C8EF56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AWS-Deck-Template-Dark</Template>
  <TotalTime>44591</TotalTime>
  <Words>486</Words>
  <Application>Microsoft Macintosh PowerPoint</Application>
  <PresentationFormat>On-screen Show (16:9)</PresentationFormat>
  <Paragraphs>103</Paragraphs>
  <Slides>15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Amazon Ember</vt:lpstr>
      <vt:lpstr>Amazon Ember Cd</vt:lpstr>
      <vt:lpstr>Amazon Ember Light</vt:lpstr>
      <vt:lpstr>Amazon Ember Regular</vt:lpstr>
      <vt:lpstr>Arial</vt:lpstr>
      <vt:lpstr>Calibri</vt:lpstr>
      <vt:lpstr>Lucida Console</vt:lpstr>
      <vt:lpstr>Roboto Condensed</vt:lpstr>
      <vt:lpstr>Roboto Condensed Light</vt:lpstr>
      <vt:lpstr>DeckTemplate-AWS-ReInvent-Orange</vt:lpstr>
      <vt:lpstr>DeckTemplate-AWS</vt:lpstr>
      <vt:lpstr>1_DeckTemplate-AWS</vt:lpstr>
      <vt:lpstr>Setup instructions</vt:lpstr>
      <vt:lpstr>Demo instructions</vt:lpstr>
      <vt:lpstr>PowerPoint Presentation</vt:lpstr>
      <vt:lpstr>PowerPoint Presentation</vt:lpstr>
      <vt:lpstr>Greengrass ML Inference</vt:lpstr>
      <vt:lpstr>Greengrass ML Inference</vt:lpstr>
      <vt:lpstr>Use Cases</vt:lpstr>
      <vt:lpstr>Benefits of ML Inference at the Edge</vt:lpstr>
      <vt:lpstr>Deploy cloud trained models</vt:lpstr>
      <vt:lpstr>Access hardware accelerators </vt:lpstr>
      <vt:lpstr>Pre-built MXNet and TensorFlow for devices</vt:lpstr>
      <vt:lpstr>Lambda inference examples</vt:lpstr>
      <vt:lpstr>Demo time</vt:lpstr>
      <vt:lpstr>Review</vt:lpstr>
      <vt:lpstr>Reference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912</cp:revision>
  <cp:lastPrinted>2017-11-30T21:21:38Z</cp:lastPrinted>
  <dcterms:created xsi:type="dcterms:W3CDTF">2016-10-31T14:45:46Z</dcterms:created>
  <dcterms:modified xsi:type="dcterms:W3CDTF">2018-07-28T13:07:49Z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